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bookmarkIdSeed="2">
  <p:sldMasterIdLst>
    <p:sldMasterId id="2147483660" r:id="rId1"/>
  </p:sldMasterIdLst>
  <p:notesMasterIdLst>
    <p:notesMasterId r:id="rId9"/>
  </p:notesMasterIdLst>
  <p:sldIdLst>
    <p:sldId id="256" r:id="rId2"/>
    <p:sldId id="1243" r:id="rId3"/>
    <p:sldId id="1248" r:id="rId4"/>
    <p:sldId id="1251" r:id="rId5"/>
    <p:sldId id="1249" r:id="rId6"/>
    <p:sldId id="1250" r:id="rId7"/>
    <p:sldId id="1252" r:id="rId8"/>
  </p:sldIdLst>
  <p:sldSz cx="10058400" cy="7772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215E9E"/>
    <a:srgbClr val="AC8700"/>
    <a:srgbClr val="253D8C"/>
    <a:srgbClr val="3CB4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742"/>
  </p:normalViewPr>
  <p:slideViewPr>
    <p:cSldViewPr snapToGrid="0" snapToObjects="1">
      <p:cViewPr varScale="1">
        <p:scale>
          <a:sx n="72" d="100"/>
          <a:sy n="72" d="100"/>
        </p:scale>
        <p:origin x="74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B69939DE-EBCD-E04D-9876-665CB004D11F}" type="datetimeFigureOut">
              <a:rPr lang="en-US" smtClean="0"/>
              <a:pPr/>
              <a:t>5/12/2026</a:t>
            </a:fld>
            <a:endParaRPr lang="en-US" dirty="0"/>
          </a:p>
        </p:txBody>
      </p:sp>
      <p:sp>
        <p:nvSpPr>
          <p:cNvPr id="4" name="Slide Image Placeholder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2554B6A1-E9B5-E849-A1D5-A71E8A0E7C03}" type="slidenum">
              <a:rPr lang="en-US" smtClean="0"/>
              <a:pPr/>
              <a:t>‹#›</a:t>
            </a:fld>
            <a:endParaRPr lang="en-US" dirty="0"/>
          </a:p>
        </p:txBody>
      </p:sp>
    </p:spTree>
    <p:extLst>
      <p:ext uri="{BB962C8B-B14F-4D97-AF65-F5344CB8AC3E}">
        <p14:creationId xmlns:p14="http://schemas.microsoft.com/office/powerpoint/2010/main" val="4286336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b="0" i="0" kern="1200">
        <a:solidFill>
          <a:schemeClr val="tx1"/>
        </a:solidFill>
        <a:latin typeface="Arial" panose="020B0604020202020204" pitchFamily="34" charset="0"/>
        <a:ea typeface="+mn-ea"/>
        <a:cs typeface="+mn-cs"/>
      </a:defRPr>
    </a:lvl2pPr>
    <a:lvl3pPr marL="914400" algn="l" defTabSz="914400" rtl="0" eaLnBrk="1" latinLnBrk="0" hangingPunct="1">
      <a:defRPr sz="1200" b="0" i="0" kern="1200">
        <a:solidFill>
          <a:schemeClr val="tx1"/>
        </a:solidFill>
        <a:latin typeface="Arial" panose="020B0604020202020204" pitchFamily="34" charset="0"/>
        <a:ea typeface="+mn-ea"/>
        <a:cs typeface="+mn-cs"/>
      </a:defRPr>
    </a:lvl3pPr>
    <a:lvl4pPr marL="1371600" algn="l" defTabSz="914400" rtl="0" eaLnBrk="1" latinLnBrk="0" hangingPunct="1">
      <a:defRPr sz="1200" b="0" i="0" kern="1200">
        <a:solidFill>
          <a:schemeClr val="tx1"/>
        </a:solidFill>
        <a:latin typeface="Arial" panose="020B0604020202020204" pitchFamily="34" charset="0"/>
        <a:ea typeface="+mn-ea"/>
        <a:cs typeface="+mn-cs"/>
      </a:defRPr>
    </a:lvl4pPr>
    <a:lvl5pPr marL="1828800" algn="l" defTabSz="914400" rtl="0" eaLnBrk="1" latinLnBrk="0" hangingPunct="1">
      <a:defRPr sz="1200" b="0" i="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4B6A1-E9B5-E849-A1D5-A71E8A0E7C03}" type="slidenum">
              <a:rPr lang="en-US" smtClean="0"/>
              <a:pPr/>
              <a:t>0</a:t>
            </a:fld>
            <a:endParaRPr lang="en-US" dirty="0"/>
          </a:p>
        </p:txBody>
      </p:sp>
    </p:spTree>
    <p:extLst>
      <p:ext uri="{BB962C8B-B14F-4D97-AF65-F5344CB8AC3E}">
        <p14:creationId xmlns:p14="http://schemas.microsoft.com/office/powerpoint/2010/main" val="17566042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78EFF3-40D7-E148-9657-B85D7E97F8ED}"/>
              </a:ext>
            </a:extLst>
          </p:cNvPr>
          <p:cNvPicPr>
            <a:picLocks noChangeAspect="1"/>
          </p:cNvPicPr>
          <p:nvPr userDrawn="1"/>
        </p:nvPicPr>
        <p:blipFill>
          <a:blip r:embed="rId2">
            <a:alphaModFix/>
          </a:blip>
          <a:stretch>
            <a:fillRect/>
          </a:stretch>
        </p:blipFill>
        <p:spPr>
          <a:xfrm>
            <a:off x="0" y="3868398"/>
            <a:ext cx="10058400" cy="3904002"/>
          </a:xfrm>
          <a:prstGeom prst="rect">
            <a:avLst/>
          </a:prstGeom>
        </p:spPr>
      </p:pic>
      <p:sp>
        <p:nvSpPr>
          <p:cNvPr id="2" name="Title 1"/>
          <p:cNvSpPr>
            <a:spLocks noGrp="1"/>
          </p:cNvSpPr>
          <p:nvPr>
            <p:ph type="ctrTitle"/>
          </p:nvPr>
        </p:nvSpPr>
        <p:spPr>
          <a:xfrm>
            <a:off x="4776281" y="3970870"/>
            <a:ext cx="4452387" cy="2057400"/>
          </a:xfrm>
        </p:spPr>
        <p:txBody>
          <a:bodyPr anchor="b">
            <a:noAutofit/>
          </a:bodyPr>
          <a:lstStyle>
            <a:lvl1pPr algn="r">
              <a:lnSpc>
                <a:spcPct val="100000"/>
              </a:lnSpc>
              <a:defRPr sz="32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4776281" y="6028270"/>
            <a:ext cx="4452387" cy="914400"/>
          </a:xfrm>
        </p:spPr>
        <p:txBody>
          <a:bodyPr anchor="b" anchorCtr="0">
            <a:normAutofit/>
          </a:bodyPr>
          <a:lstStyle>
            <a:lvl1pPr marL="0" indent="0" algn="r">
              <a:lnSpc>
                <a:spcPct val="100000"/>
              </a:lnSpc>
              <a:buNone/>
              <a:defRPr sz="2400">
                <a:solidFill>
                  <a:schemeClr val="accent2"/>
                </a:solidFill>
              </a:defRPr>
            </a:lvl1pPr>
            <a:lvl2pPr marL="502878" indent="0" algn="ctr">
              <a:buNone/>
              <a:defRPr sz="2200"/>
            </a:lvl2pPr>
            <a:lvl3pPr marL="1005755" indent="0" algn="ctr">
              <a:buNone/>
              <a:defRPr sz="1980"/>
            </a:lvl3pPr>
            <a:lvl4pPr marL="1508634" indent="0" algn="ctr">
              <a:buNone/>
              <a:defRPr sz="1760"/>
            </a:lvl4pPr>
            <a:lvl5pPr marL="2011512" indent="0" algn="ctr">
              <a:buNone/>
              <a:defRPr sz="1760"/>
            </a:lvl5pPr>
            <a:lvl6pPr marL="2514389" indent="0" algn="ctr">
              <a:buNone/>
              <a:defRPr sz="1760"/>
            </a:lvl6pPr>
            <a:lvl7pPr marL="3017267" indent="0" algn="ctr">
              <a:buNone/>
              <a:defRPr sz="1760"/>
            </a:lvl7pPr>
            <a:lvl8pPr marL="3520145" indent="0" algn="ctr">
              <a:buNone/>
              <a:defRPr sz="1760"/>
            </a:lvl8pPr>
            <a:lvl9pPr marL="4023023" indent="0" algn="ctr">
              <a:buNone/>
              <a:defRPr sz="1760"/>
            </a:lvl9pPr>
          </a:lstStyle>
          <a:p>
            <a:r>
              <a:rPr lang="en-US" dirty="0"/>
              <a:t>Click to edit Master subtitle style</a:t>
            </a:r>
          </a:p>
        </p:txBody>
      </p:sp>
      <p:pic>
        <p:nvPicPr>
          <p:cNvPr id="7" name="Picture 6" descr="Marin HHS logo">
            <a:extLst>
              <a:ext uri="{FF2B5EF4-FFF2-40B4-BE49-F238E27FC236}">
                <a16:creationId xmlns:a16="http://schemas.microsoft.com/office/drawing/2014/main" id="{EDA9F5CD-94CE-3540-9F4E-AC344B5F519F}"/>
              </a:ext>
            </a:extLst>
          </p:cNvPr>
          <p:cNvPicPr>
            <a:picLocks noChangeAspect="1"/>
          </p:cNvPicPr>
          <p:nvPr userDrawn="1"/>
        </p:nvPicPr>
        <p:blipFill>
          <a:blip r:embed="rId3"/>
          <a:stretch>
            <a:fillRect/>
          </a:stretch>
        </p:blipFill>
        <p:spPr>
          <a:xfrm>
            <a:off x="914401" y="6307671"/>
            <a:ext cx="1279419" cy="664633"/>
          </a:xfrm>
          <a:prstGeom prst="rect">
            <a:avLst/>
          </a:prstGeom>
        </p:spPr>
      </p:pic>
      <p:pic>
        <p:nvPicPr>
          <p:cNvPr id="9" name="Picture 8" descr="County of Marin logo">
            <a:extLst>
              <a:ext uri="{FF2B5EF4-FFF2-40B4-BE49-F238E27FC236}">
                <a16:creationId xmlns:a16="http://schemas.microsoft.com/office/drawing/2014/main" id="{CD015A2A-C02E-894C-8740-12D1D28A7DE5}"/>
              </a:ext>
            </a:extLst>
          </p:cNvPr>
          <p:cNvPicPr>
            <a:picLocks noChangeAspect="1"/>
          </p:cNvPicPr>
          <p:nvPr userDrawn="1"/>
        </p:nvPicPr>
        <p:blipFill>
          <a:blip r:embed="rId4"/>
          <a:stretch>
            <a:fillRect/>
          </a:stretch>
        </p:blipFill>
        <p:spPr>
          <a:xfrm>
            <a:off x="2514600" y="5852160"/>
            <a:ext cx="1714500" cy="1123790"/>
          </a:xfrm>
          <a:prstGeom prst="rect">
            <a:avLst/>
          </a:prstGeom>
        </p:spPr>
      </p:pic>
      <p:pic>
        <p:nvPicPr>
          <p:cNvPr id="8" name="Picture 7">
            <a:extLst>
              <a:ext uri="{FF2B5EF4-FFF2-40B4-BE49-F238E27FC236}">
                <a16:creationId xmlns:a16="http://schemas.microsoft.com/office/drawing/2014/main" id="{68C3A740-B3A1-497B-B63F-1897B6D39A1D}"/>
              </a:ext>
            </a:extLst>
          </p:cNvPr>
          <p:cNvPicPr>
            <a:picLocks noChangeAspect="1"/>
          </p:cNvPicPr>
          <p:nvPr userDrawn="1"/>
        </p:nvPicPr>
        <p:blipFill>
          <a:blip r:embed="rId5"/>
          <a:stretch>
            <a:fillRect/>
          </a:stretch>
        </p:blipFill>
        <p:spPr>
          <a:xfrm>
            <a:off x="5257800" y="685800"/>
            <a:ext cx="3886200" cy="2641600"/>
          </a:xfrm>
          <a:prstGeom prst="rect">
            <a:avLst/>
          </a:prstGeom>
        </p:spPr>
      </p:pic>
    </p:spTree>
    <p:extLst>
      <p:ext uri="{BB962C8B-B14F-4D97-AF65-F5344CB8AC3E}">
        <p14:creationId xmlns:p14="http://schemas.microsoft.com/office/powerpoint/2010/main" val="3453633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mp; Content 1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nSpc>
                <a:spcPct val="100000"/>
              </a:lnSpc>
              <a:defRPr sz="4400"/>
            </a:lvl1pPr>
          </a:lstStyle>
          <a:p>
            <a:r>
              <a:rPr lang="en-US" dirty="0"/>
              <a:t>Click to edit Master title style</a:t>
            </a:r>
          </a:p>
        </p:txBody>
      </p:sp>
      <p:sp>
        <p:nvSpPr>
          <p:cNvPr id="3" name="Content Placeholder 2"/>
          <p:cNvSpPr>
            <a:spLocks noGrp="1"/>
          </p:cNvSpPr>
          <p:nvPr>
            <p:ph idx="1"/>
          </p:nvPr>
        </p:nvSpPr>
        <p:spPr>
          <a:xfrm>
            <a:off x="914401" y="1143000"/>
            <a:ext cx="8229599" cy="5257800"/>
          </a:xfrm>
        </p:spPr>
        <p:txBody>
          <a:bodyPr numCol="1" spcCol="457200">
            <a:noAutofit/>
          </a:bodyPr>
          <a:lstStyle>
            <a:lvl1pPr marL="171436" indent="-171436">
              <a:lnSpc>
                <a:spcPct val="100000"/>
              </a:lnSpc>
              <a:spcBef>
                <a:spcPts val="0"/>
              </a:spcBef>
              <a:spcAft>
                <a:spcPts val="1200"/>
              </a:spcAft>
              <a:buFont typeface="Arial" panose="020B0604020202020204" pitchFamily="34" charset="0"/>
              <a:buChar char="•"/>
              <a:defRPr sz="2400"/>
            </a:lvl1pPr>
            <a:lvl2pPr marL="534943" indent="-174610">
              <a:lnSpc>
                <a:spcPct val="100000"/>
              </a:lnSpc>
              <a:spcBef>
                <a:spcPts val="0"/>
              </a:spcBef>
              <a:spcAft>
                <a:spcPts val="1200"/>
              </a:spcAft>
              <a:buFont typeface="Arial" panose="020B0604020202020204" pitchFamily="34" charset="0"/>
              <a:buChar char="•"/>
              <a:defRPr lang="en-US" sz="2400" b="0" i="0" kern="1200" dirty="0" smtClean="0">
                <a:solidFill>
                  <a:srgbClr val="5F5F5F"/>
                </a:solidFill>
                <a:latin typeface="Arial" panose="020B0604020202020204" pitchFamily="34" charset="0"/>
                <a:ea typeface="+mn-ea"/>
                <a:cs typeface="+mn-cs"/>
              </a:defRPr>
            </a:lvl2pPr>
            <a:lvl3pPr marL="895275" indent="-176198">
              <a:lnSpc>
                <a:spcPct val="100000"/>
              </a:lnSpc>
              <a:spcBef>
                <a:spcPts val="0"/>
              </a:spcBef>
              <a:spcAft>
                <a:spcPts val="1200"/>
              </a:spcAft>
              <a:buFont typeface="Arial" panose="020B0604020202020204" pitchFamily="34" charset="0"/>
              <a:buChar char="•"/>
              <a:defRPr lang="en-US" sz="2400" b="0" i="0" kern="1200" dirty="0" smtClean="0">
                <a:solidFill>
                  <a:srgbClr val="5F5F5F"/>
                </a:solidFill>
                <a:latin typeface="Arial" panose="020B0604020202020204" pitchFamily="34" charset="0"/>
                <a:ea typeface="+mn-ea"/>
                <a:cs typeface="+mn-cs"/>
              </a:defRPr>
            </a:lvl3pPr>
            <a:lvl4pPr marL="1254020" indent="-174610">
              <a:lnSpc>
                <a:spcPct val="100000"/>
              </a:lnSpc>
              <a:spcBef>
                <a:spcPts val="0"/>
              </a:spcBef>
              <a:spcAft>
                <a:spcPts val="1200"/>
              </a:spcAft>
              <a:buFont typeface="Arial" panose="020B0604020202020204" pitchFamily="34" charset="0"/>
              <a:buChar char="•"/>
              <a:defRPr lang="en-US" sz="2400" b="0" i="0" kern="1200" dirty="0" smtClean="0">
                <a:solidFill>
                  <a:srgbClr val="5F5F5F"/>
                </a:solidFill>
                <a:latin typeface="Arial" panose="020B0604020202020204" pitchFamily="34" charset="0"/>
                <a:ea typeface="+mn-ea"/>
                <a:cs typeface="+mn-cs"/>
              </a:defRPr>
            </a:lvl4pPr>
            <a:lvl5pPr marL="1614353" indent="-174610">
              <a:lnSpc>
                <a:spcPct val="100000"/>
              </a:lnSpc>
              <a:spcBef>
                <a:spcPts val="0"/>
              </a:spcBef>
              <a:spcAft>
                <a:spcPts val="1200"/>
              </a:spcAft>
              <a:buFont typeface="Arial" panose="020B0604020202020204" pitchFamily="34" charset="0"/>
              <a:buChar char="•"/>
              <a:defRPr lang="en-GB" sz="2400" b="0" i="0" kern="1200" dirty="0">
                <a:solidFill>
                  <a:srgbClr val="5F5F5F"/>
                </a:solidFill>
                <a:latin typeface="Arial" panose="020B0604020202020204" pitchFamily="34" charset="0"/>
                <a:ea typeface="+mn-ea"/>
                <a:cs typeface="+mn-c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12"/>
          </p:nvPr>
        </p:nvSpPr>
        <p:spPr/>
        <p:txBody>
          <a:bodyPr/>
          <a:lstStyle>
            <a:lvl1pPr>
              <a:lnSpc>
                <a:spcPct val="100000"/>
              </a:lnSpc>
              <a:defRPr/>
            </a:lvl1pPr>
          </a:lstStyle>
          <a:p>
            <a:fld id="{55A62DCB-81B4-C14F-949A-831535C291BC}" type="slidenum">
              <a:rPr lang="en-US" smtClean="0"/>
              <a:pPr/>
              <a:t>‹#›</a:t>
            </a:fld>
            <a:endParaRPr lang="en-US"/>
          </a:p>
        </p:txBody>
      </p:sp>
    </p:spTree>
    <p:extLst>
      <p:ext uri="{BB962C8B-B14F-4D97-AF65-F5344CB8AC3E}">
        <p14:creationId xmlns:p14="http://schemas.microsoft.com/office/powerpoint/2010/main" val="32706601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mp; Content 2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nSpc>
                <a:spcPct val="100000"/>
              </a:lnSpc>
              <a:defRPr sz="4000"/>
            </a:lvl1pPr>
          </a:lstStyle>
          <a:p>
            <a:r>
              <a:rPr lang="en-US" dirty="0"/>
              <a:t>Click to edit Master title style</a:t>
            </a:r>
          </a:p>
        </p:txBody>
      </p:sp>
      <p:sp>
        <p:nvSpPr>
          <p:cNvPr id="3" name="Content Placeholder 2"/>
          <p:cNvSpPr>
            <a:spLocks noGrp="1"/>
          </p:cNvSpPr>
          <p:nvPr>
            <p:ph idx="1"/>
          </p:nvPr>
        </p:nvSpPr>
        <p:spPr>
          <a:xfrm>
            <a:off x="914403" y="1143000"/>
            <a:ext cx="3886199" cy="5257800"/>
          </a:xfrm>
        </p:spPr>
        <p:txBody>
          <a:bodyPr numCol="1" spcCol="457200">
            <a:noAutofit/>
          </a:bodyPr>
          <a:lstStyle>
            <a:lvl1pPr>
              <a:lnSpc>
                <a:spcPct val="100000"/>
              </a:lnSpc>
              <a:spcBef>
                <a:spcPts val="0"/>
              </a:spcBef>
              <a:spcAft>
                <a:spcPts val="1200"/>
              </a:spcAft>
              <a:defRPr sz="2400"/>
            </a:lvl1pPr>
            <a:lvl2pPr>
              <a:spcAft>
                <a:spcPts val="1200"/>
              </a:spcAft>
              <a:defRPr sz="2400"/>
            </a:lvl2pPr>
            <a:lvl3pPr>
              <a:spcAft>
                <a:spcPts val="1200"/>
              </a:spcAft>
              <a:defRPr sz="2400"/>
            </a:lvl3pPr>
            <a:lvl4pPr>
              <a:spcAft>
                <a:spcPts val="1200"/>
              </a:spcAft>
              <a:defRPr sz="2400"/>
            </a:lvl4pPr>
            <a:lvl5pPr>
              <a:spcAft>
                <a:spcPts val="1200"/>
              </a:spcAft>
              <a:defRPr sz="2400"/>
            </a:lvl5pPr>
          </a:lstStyle>
          <a:p>
            <a:pPr lvl="0"/>
            <a:r>
              <a:rPr lang="en-US" dirty="0"/>
              <a:t>Click to edit Master text styles</a:t>
            </a:r>
          </a:p>
          <a:p>
            <a:pPr lvl="1"/>
            <a:r>
              <a:rPr lang="en-US" dirty="0"/>
              <a:t>Second level</a:t>
            </a:r>
          </a:p>
          <a:p>
            <a:pPr lvl="2"/>
            <a:r>
              <a:rPr lang="en-US" dirty="0"/>
              <a:t>Third level</a:t>
            </a:r>
          </a:p>
        </p:txBody>
      </p:sp>
      <p:sp>
        <p:nvSpPr>
          <p:cNvPr id="6" name="Slide Number Placeholder 5"/>
          <p:cNvSpPr>
            <a:spLocks noGrp="1"/>
          </p:cNvSpPr>
          <p:nvPr>
            <p:ph type="sldNum" sz="quarter" idx="12"/>
          </p:nvPr>
        </p:nvSpPr>
        <p:spPr/>
        <p:txBody>
          <a:bodyPr/>
          <a:lstStyle>
            <a:lvl1pPr>
              <a:lnSpc>
                <a:spcPct val="100000"/>
              </a:lnSpc>
              <a:defRPr/>
            </a:lvl1pPr>
          </a:lstStyle>
          <a:p>
            <a:fld id="{55A62DCB-81B4-C14F-949A-831535C291BC}" type="slidenum">
              <a:rPr lang="en-US" smtClean="0"/>
              <a:pPr/>
              <a:t>‹#›</a:t>
            </a:fld>
            <a:endParaRPr lang="en-US"/>
          </a:p>
        </p:txBody>
      </p:sp>
      <p:sp>
        <p:nvSpPr>
          <p:cNvPr id="7" name="Content Placeholder 2">
            <a:extLst>
              <a:ext uri="{FF2B5EF4-FFF2-40B4-BE49-F238E27FC236}">
                <a16:creationId xmlns:a16="http://schemas.microsoft.com/office/drawing/2014/main" id="{679889DE-2630-4327-AA1A-1DE40E82737A}"/>
              </a:ext>
            </a:extLst>
          </p:cNvPr>
          <p:cNvSpPr>
            <a:spLocks noGrp="1"/>
          </p:cNvSpPr>
          <p:nvPr>
            <p:ph idx="13"/>
          </p:nvPr>
        </p:nvSpPr>
        <p:spPr>
          <a:xfrm>
            <a:off x="5275616" y="1143000"/>
            <a:ext cx="3886201" cy="5257800"/>
          </a:xfrm>
        </p:spPr>
        <p:txBody>
          <a:bodyPr numCol="1" spcCol="457200">
            <a:noAutofit/>
          </a:bodyPr>
          <a:lstStyle>
            <a:lvl1pPr>
              <a:lnSpc>
                <a:spcPct val="100000"/>
              </a:lnSpc>
              <a:spcBef>
                <a:spcPts val="0"/>
              </a:spcBef>
              <a:spcAft>
                <a:spcPts val="1200"/>
              </a:spcAft>
              <a:defRPr sz="2400"/>
            </a:lvl1pPr>
            <a:lvl2pPr>
              <a:spcAft>
                <a:spcPts val="1200"/>
              </a:spcAft>
              <a:defRPr sz="2400"/>
            </a:lvl2pPr>
            <a:lvl3pPr>
              <a:spcAft>
                <a:spcPts val="1200"/>
              </a:spcAft>
              <a:defRPr sz="2400"/>
            </a:lvl3pPr>
            <a:lvl4pPr>
              <a:spcAft>
                <a:spcPts val="1200"/>
              </a:spcAft>
              <a:defRPr sz="2400"/>
            </a:lvl4pPr>
            <a:lvl5pPr>
              <a:spcAft>
                <a:spcPts val="1200"/>
              </a:spcAft>
              <a:defRPr sz="24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487249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 Text +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AF91D-986A-2647-B7D6-4377D7BF8BBE}"/>
              </a:ext>
            </a:extLst>
          </p:cNvPr>
          <p:cNvSpPr>
            <a:spLocks noGrp="1"/>
          </p:cNvSpPr>
          <p:nvPr>
            <p:ph type="title"/>
          </p:nvPr>
        </p:nvSpPr>
        <p:spPr/>
        <p:txBody>
          <a:bodyPr>
            <a:normAutofit/>
          </a:bodyPr>
          <a:lstStyle>
            <a:lvl1pPr>
              <a:defRPr sz="4000"/>
            </a:lvl1pPr>
          </a:lstStyle>
          <a:p>
            <a:r>
              <a:rPr lang="en-US" dirty="0"/>
              <a:t>Click to edit Master title style</a:t>
            </a:r>
          </a:p>
        </p:txBody>
      </p:sp>
      <p:sp>
        <p:nvSpPr>
          <p:cNvPr id="4" name="Slide Number Placeholder 3">
            <a:extLst>
              <a:ext uri="{FF2B5EF4-FFF2-40B4-BE49-F238E27FC236}">
                <a16:creationId xmlns:a16="http://schemas.microsoft.com/office/drawing/2014/main" id="{25340201-AC87-FA4A-A3F5-9CDD758FFF73}"/>
              </a:ext>
            </a:extLst>
          </p:cNvPr>
          <p:cNvSpPr>
            <a:spLocks noGrp="1"/>
          </p:cNvSpPr>
          <p:nvPr>
            <p:ph type="sldNum" sz="quarter" idx="11"/>
          </p:nvPr>
        </p:nvSpPr>
        <p:spPr/>
        <p:txBody>
          <a:bodyPr/>
          <a:lstStyle/>
          <a:p>
            <a:fld id="{55A62DCB-81B4-C14F-949A-831535C291BC}" type="slidenum">
              <a:rPr lang="en-US" smtClean="0"/>
              <a:pPr/>
              <a:t>‹#›</a:t>
            </a:fld>
            <a:endParaRPr lang="en-US" dirty="0"/>
          </a:p>
        </p:txBody>
      </p:sp>
      <p:sp>
        <p:nvSpPr>
          <p:cNvPr id="6" name="Text Placeholder 5">
            <a:extLst>
              <a:ext uri="{FF2B5EF4-FFF2-40B4-BE49-F238E27FC236}">
                <a16:creationId xmlns:a16="http://schemas.microsoft.com/office/drawing/2014/main" id="{75528339-A8C7-8243-BFBD-34D6B43B2116}"/>
              </a:ext>
            </a:extLst>
          </p:cNvPr>
          <p:cNvSpPr>
            <a:spLocks noGrp="1"/>
          </p:cNvSpPr>
          <p:nvPr>
            <p:ph type="body" sz="quarter" idx="12"/>
          </p:nvPr>
        </p:nvSpPr>
        <p:spPr>
          <a:xfrm>
            <a:off x="914400" y="1143000"/>
            <a:ext cx="3886200" cy="5173959"/>
          </a:xfrm>
        </p:spPr>
        <p:txBody>
          <a:bodyPr>
            <a:normAutofit/>
          </a:bodyPr>
          <a:lstStyle>
            <a:lvl1pPr>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Picture Placeholder 7">
            <a:extLst>
              <a:ext uri="{FF2B5EF4-FFF2-40B4-BE49-F238E27FC236}">
                <a16:creationId xmlns:a16="http://schemas.microsoft.com/office/drawing/2014/main" id="{6F061A4A-E4B1-9345-BDD6-F7E04C1B31ED}"/>
              </a:ext>
            </a:extLst>
          </p:cNvPr>
          <p:cNvSpPr>
            <a:spLocks noGrp="1"/>
          </p:cNvSpPr>
          <p:nvPr>
            <p:ph type="pic" sz="quarter" idx="13"/>
          </p:nvPr>
        </p:nvSpPr>
        <p:spPr>
          <a:xfrm>
            <a:off x="5257802" y="1143004"/>
            <a:ext cx="3886198" cy="5173959"/>
          </a:xfrm>
        </p:spPr>
        <p:txBody>
          <a:bodyPr/>
          <a:lstStyle/>
          <a:p>
            <a:endParaRPr lang="en-US" dirty="0"/>
          </a:p>
        </p:txBody>
      </p:sp>
    </p:spTree>
    <p:extLst>
      <p:ext uri="{BB962C8B-B14F-4D97-AF65-F5344CB8AC3E}">
        <p14:creationId xmlns:p14="http://schemas.microsoft.com/office/powerpoint/2010/main" val="1028782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 Title + Imag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AF91D-986A-2647-B7D6-4377D7BF8BBE}"/>
              </a:ext>
            </a:extLst>
          </p:cNvPr>
          <p:cNvSpPr>
            <a:spLocks noGrp="1"/>
          </p:cNvSpPr>
          <p:nvPr>
            <p:ph type="title"/>
          </p:nvPr>
        </p:nvSpPr>
        <p:spPr>
          <a:xfrm>
            <a:off x="914401" y="451267"/>
            <a:ext cx="8229599" cy="1046797"/>
          </a:xfrm>
        </p:spPr>
        <p:txBody>
          <a:bodyPr>
            <a:normAutofit/>
          </a:bodyPr>
          <a:lstStyle>
            <a:lvl1pPr>
              <a:defRPr sz="4000"/>
            </a:lvl1pPr>
          </a:lstStyle>
          <a:p>
            <a:r>
              <a:rPr lang="en-US" dirty="0"/>
              <a:t>Click to edit Master title style</a:t>
            </a:r>
          </a:p>
        </p:txBody>
      </p:sp>
      <p:sp>
        <p:nvSpPr>
          <p:cNvPr id="4" name="Slide Number Placeholder 3">
            <a:extLst>
              <a:ext uri="{FF2B5EF4-FFF2-40B4-BE49-F238E27FC236}">
                <a16:creationId xmlns:a16="http://schemas.microsoft.com/office/drawing/2014/main" id="{25340201-AC87-FA4A-A3F5-9CDD758FFF73}"/>
              </a:ext>
            </a:extLst>
          </p:cNvPr>
          <p:cNvSpPr>
            <a:spLocks noGrp="1"/>
          </p:cNvSpPr>
          <p:nvPr>
            <p:ph type="sldNum" sz="quarter" idx="11"/>
          </p:nvPr>
        </p:nvSpPr>
        <p:spPr/>
        <p:txBody>
          <a:bodyPr/>
          <a:lstStyle/>
          <a:p>
            <a:fld id="{55A62DCB-81B4-C14F-949A-831535C291BC}" type="slidenum">
              <a:rPr lang="en-US" smtClean="0"/>
              <a:pPr/>
              <a:t>‹#›</a:t>
            </a:fld>
            <a:endParaRPr lang="en-US" dirty="0"/>
          </a:p>
        </p:txBody>
      </p:sp>
      <p:sp>
        <p:nvSpPr>
          <p:cNvPr id="8" name="Picture Placeholder 7">
            <a:extLst>
              <a:ext uri="{FF2B5EF4-FFF2-40B4-BE49-F238E27FC236}">
                <a16:creationId xmlns:a16="http://schemas.microsoft.com/office/drawing/2014/main" id="{6F061A4A-E4B1-9345-BDD6-F7E04C1B31ED}"/>
              </a:ext>
            </a:extLst>
          </p:cNvPr>
          <p:cNvSpPr>
            <a:spLocks noGrp="1"/>
          </p:cNvSpPr>
          <p:nvPr>
            <p:ph type="pic" sz="quarter" idx="13"/>
          </p:nvPr>
        </p:nvSpPr>
        <p:spPr>
          <a:xfrm>
            <a:off x="5257800" y="1143000"/>
            <a:ext cx="3886200" cy="5257800"/>
          </a:xfrm>
        </p:spPr>
        <p:txBody>
          <a:bodyPr/>
          <a:lstStyle/>
          <a:p>
            <a:endParaRPr lang="en-US" dirty="0"/>
          </a:p>
        </p:txBody>
      </p:sp>
    </p:spTree>
    <p:extLst>
      <p:ext uri="{BB962C8B-B14F-4D97-AF65-F5344CB8AC3E}">
        <p14:creationId xmlns:p14="http://schemas.microsoft.com/office/powerpoint/2010/main" val="4229382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 Image">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dirty="0"/>
              <a:t>Click to edit Master title style</a:t>
            </a:r>
          </a:p>
        </p:txBody>
      </p:sp>
      <p:sp>
        <p:nvSpPr>
          <p:cNvPr id="5" name="Slide Number Placeholder 4"/>
          <p:cNvSpPr>
            <a:spLocks noGrp="1"/>
          </p:cNvSpPr>
          <p:nvPr>
            <p:ph type="sldNum" sz="quarter" idx="12"/>
          </p:nvPr>
        </p:nvSpPr>
        <p:spPr/>
        <p:txBody>
          <a:bodyPr/>
          <a:lstStyle/>
          <a:p>
            <a:fld id="{55A62DCB-81B4-C14F-949A-831535C291BC}" type="slidenum">
              <a:rPr lang="en-US" smtClean="0"/>
              <a:t>‹#›</a:t>
            </a:fld>
            <a:endParaRPr lang="en-US"/>
          </a:p>
        </p:txBody>
      </p:sp>
      <p:sp>
        <p:nvSpPr>
          <p:cNvPr id="6" name="Picture Placeholder 5">
            <a:extLst>
              <a:ext uri="{FF2B5EF4-FFF2-40B4-BE49-F238E27FC236}">
                <a16:creationId xmlns:a16="http://schemas.microsoft.com/office/drawing/2014/main" id="{F633DD04-A8B6-CE47-820C-A281ABBE5E6D}"/>
              </a:ext>
            </a:extLst>
          </p:cNvPr>
          <p:cNvSpPr>
            <a:spLocks noGrp="1"/>
          </p:cNvSpPr>
          <p:nvPr>
            <p:ph type="pic" sz="quarter" idx="13"/>
          </p:nvPr>
        </p:nvSpPr>
        <p:spPr>
          <a:xfrm>
            <a:off x="914401" y="1143000"/>
            <a:ext cx="8229600" cy="5257800"/>
          </a:xfrm>
        </p:spPr>
        <p:txBody>
          <a:bodyPr/>
          <a:lstStyle/>
          <a:p>
            <a:endParaRPr lang="en-US"/>
          </a:p>
        </p:txBody>
      </p:sp>
    </p:spTree>
    <p:extLst>
      <p:ext uri="{BB962C8B-B14F-4D97-AF65-F5344CB8AC3E}">
        <p14:creationId xmlns:p14="http://schemas.microsoft.com/office/powerpoint/2010/main" val="1291178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 Footer Only - 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5A62DCB-81B4-C14F-949A-831535C291BC}" type="slidenum">
              <a:rPr lang="en-US" smtClean="0"/>
              <a:t>‹#›</a:t>
            </a:fld>
            <a:endParaRPr lang="en-US"/>
          </a:p>
        </p:txBody>
      </p:sp>
    </p:spTree>
    <p:extLst>
      <p:ext uri="{BB962C8B-B14F-4D97-AF65-F5344CB8AC3E}">
        <p14:creationId xmlns:p14="http://schemas.microsoft.com/office/powerpoint/2010/main" val="2917009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1" y="451267"/>
            <a:ext cx="8229599" cy="691737"/>
          </a:xfrm>
          <a:prstGeom prst="rect">
            <a:avLst/>
          </a:prstGeom>
        </p:spPr>
        <p:txBody>
          <a:bodyPr vert="horz" lIns="0" tIns="0" rIns="0" bIns="0" rtlCol="0" anchor="t" anchorCtr="0">
            <a:normAutofit/>
          </a:bodyPr>
          <a:lstStyle/>
          <a:p>
            <a:r>
              <a:rPr lang="en-US" dirty="0"/>
              <a:t>Click to edit Master title style</a:t>
            </a:r>
          </a:p>
        </p:txBody>
      </p:sp>
      <p:sp>
        <p:nvSpPr>
          <p:cNvPr id="3" name="Text Placeholder 2"/>
          <p:cNvSpPr>
            <a:spLocks noGrp="1"/>
          </p:cNvSpPr>
          <p:nvPr>
            <p:ph type="body" idx="1"/>
          </p:nvPr>
        </p:nvSpPr>
        <p:spPr>
          <a:xfrm>
            <a:off x="914401" y="1143000"/>
            <a:ext cx="8229599" cy="5857558"/>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9144001" y="6972300"/>
            <a:ext cx="685800" cy="457200"/>
          </a:xfrm>
          <a:prstGeom prst="rect">
            <a:avLst/>
          </a:prstGeom>
        </p:spPr>
        <p:txBody>
          <a:bodyPr vert="horz" wrap="none" lIns="0" tIns="0" rIns="0" bIns="0" rtlCol="0" anchor="b" anchorCtr="0"/>
          <a:lstStyle>
            <a:lvl1pPr algn="r">
              <a:lnSpc>
                <a:spcPct val="100000"/>
              </a:lnSpc>
              <a:defRPr sz="1320" b="0" i="0">
                <a:solidFill>
                  <a:srgbClr val="5F5F5F"/>
                </a:solidFill>
                <a:latin typeface="Arial" panose="020B0604020202020204" pitchFamily="34" charset="0"/>
              </a:defRPr>
            </a:lvl1pPr>
          </a:lstStyle>
          <a:p>
            <a:fld id="{55A62DCB-81B4-C14F-949A-831535C291BC}" type="slidenum">
              <a:rPr lang="en-US" smtClean="0"/>
              <a:pPr/>
              <a:t>‹#›</a:t>
            </a:fld>
            <a:endParaRPr lang="en-US" dirty="0"/>
          </a:p>
        </p:txBody>
      </p:sp>
      <p:sp>
        <p:nvSpPr>
          <p:cNvPr id="7" name="Rectangle 6">
            <a:extLst>
              <a:ext uri="{FF2B5EF4-FFF2-40B4-BE49-F238E27FC236}">
                <a16:creationId xmlns:a16="http://schemas.microsoft.com/office/drawing/2014/main" id="{B7E03F7A-309C-0D41-9E71-0771854B3F9E}"/>
              </a:ext>
            </a:extLst>
          </p:cNvPr>
          <p:cNvSpPr/>
          <p:nvPr userDrawn="1"/>
        </p:nvSpPr>
        <p:spPr>
          <a:xfrm>
            <a:off x="0" y="7543800"/>
            <a:ext cx="10058400" cy="228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800" b="0" i="0" dirty="0">
              <a:latin typeface="Arial" panose="020B0604020202020204" pitchFamily="34" charset="0"/>
            </a:endParaRPr>
          </a:p>
        </p:txBody>
      </p:sp>
      <p:pic>
        <p:nvPicPr>
          <p:cNvPr id="8" name="Picture 7" descr="Marin HHS Logo">
            <a:extLst>
              <a:ext uri="{FF2B5EF4-FFF2-40B4-BE49-F238E27FC236}">
                <a16:creationId xmlns:a16="http://schemas.microsoft.com/office/drawing/2014/main" id="{5C6D397A-CAB7-7E4E-8196-C40CA94630EA}"/>
              </a:ext>
            </a:extLst>
          </p:cNvPr>
          <p:cNvPicPr>
            <a:picLocks noChangeAspect="1"/>
          </p:cNvPicPr>
          <p:nvPr userDrawn="1"/>
        </p:nvPicPr>
        <p:blipFill>
          <a:blip r:embed="rId9"/>
          <a:srcRect/>
          <a:stretch/>
        </p:blipFill>
        <p:spPr>
          <a:xfrm>
            <a:off x="914403" y="6972080"/>
            <a:ext cx="880533" cy="457420"/>
          </a:xfrm>
          <a:prstGeom prst="rect">
            <a:avLst/>
          </a:prstGeom>
        </p:spPr>
      </p:pic>
      <p:pic>
        <p:nvPicPr>
          <p:cNvPr id="9" name="Picture 8" descr="County of Marin Logo">
            <a:extLst>
              <a:ext uri="{FF2B5EF4-FFF2-40B4-BE49-F238E27FC236}">
                <a16:creationId xmlns:a16="http://schemas.microsoft.com/office/drawing/2014/main" id="{F6753247-9A49-D342-ABFA-36016D0DCA6B}"/>
              </a:ext>
            </a:extLst>
          </p:cNvPr>
          <p:cNvPicPr>
            <a:picLocks noChangeAspect="1"/>
          </p:cNvPicPr>
          <p:nvPr userDrawn="1"/>
        </p:nvPicPr>
        <p:blipFill>
          <a:blip r:embed="rId10"/>
          <a:srcRect/>
          <a:stretch/>
        </p:blipFill>
        <p:spPr>
          <a:xfrm>
            <a:off x="2175934" y="6591514"/>
            <a:ext cx="1278467" cy="837986"/>
          </a:xfrm>
          <a:prstGeom prst="rect">
            <a:avLst/>
          </a:prstGeom>
        </p:spPr>
      </p:pic>
      <p:pic>
        <p:nvPicPr>
          <p:cNvPr id="12" name="Picture 3" descr="Universal disability access symbols.">
            <a:extLst>
              <a:ext uri="{FF2B5EF4-FFF2-40B4-BE49-F238E27FC236}">
                <a16:creationId xmlns:a16="http://schemas.microsoft.com/office/drawing/2014/main" id="{20E6A491-BEA4-4E1C-AA2D-6675B0A7B8F6}"/>
              </a:ext>
            </a:extLst>
          </p:cNvPr>
          <p:cNvPicPr>
            <a:picLocks noChangeAspect="1" noChangeArrowheads="1"/>
          </p:cNvPicPr>
          <p:nvPr userDrawn="1"/>
        </p:nvPicPr>
        <p:blipFill>
          <a:blip r:embed="rId11">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501961" y="7139593"/>
            <a:ext cx="1567285" cy="257514"/>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6">
            <a:extLst>
              <a:ext uri="{FF2B5EF4-FFF2-40B4-BE49-F238E27FC236}">
                <a16:creationId xmlns:a16="http://schemas.microsoft.com/office/drawing/2014/main" id="{419744A4-E179-4919-967D-E0FB97A37378}"/>
              </a:ext>
            </a:extLst>
          </p:cNvPr>
          <p:cNvSpPr>
            <a:spLocks noChangeArrowheads="1"/>
          </p:cNvSpPr>
          <p:nvPr userDrawn="1"/>
        </p:nvSpPr>
        <p:spPr bwMode="auto">
          <a:xfrm>
            <a:off x="5998243" y="6979376"/>
            <a:ext cx="325060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r" defTabSz="914323" rtl="0" eaLnBrk="0" fontAlgn="base" latinLnBrk="0" hangingPunct="0">
              <a:lnSpc>
                <a:spcPct val="100000"/>
              </a:lnSpc>
              <a:spcBef>
                <a:spcPct val="0"/>
              </a:spcBef>
              <a:spcAft>
                <a:spcPct val="0"/>
              </a:spcAft>
              <a:buClrTx/>
              <a:buSzTx/>
              <a:buFontTx/>
              <a:buNone/>
              <a:tabLst/>
              <a:defRPr/>
            </a:pPr>
            <a:r>
              <a:rPr lang="en-US" sz="900" dirty="0">
                <a:effectLst/>
                <a:latin typeface="Arial" panose="020B0604020202020204" pitchFamily="34" charset="0"/>
                <a:ea typeface="Calibri" panose="020F0502020204030204" pitchFamily="34" charset="0"/>
                <a:cs typeface="Arial" panose="020B0604020202020204" pitchFamily="34" charset="0"/>
              </a:rPr>
              <a:t>Requests for disability accommodations may be made by phoning </a:t>
            </a:r>
            <a:r>
              <a:rPr lang="en-US" sz="900" b="1" u="sng" dirty="0">
                <a:effectLst/>
                <a:latin typeface="Arial" panose="020B0604020202020204" pitchFamily="34" charset="0"/>
                <a:ea typeface="Calibri" panose="020F0502020204030204" pitchFamily="34" charset="0"/>
                <a:cs typeface="Arial" panose="020B0604020202020204" pitchFamily="34" charset="0"/>
              </a:rPr>
              <a:t>415-473-6809</a:t>
            </a:r>
            <a:r>
              <a:rPr lang="en-US" sz="900" dirty="0">
                <a:effectLst/>
                <a:latin typeface="Arial" panose="020B0604020202020204" pitchFamily="34" charset="0"/>
                <a:ea typeface="Calibri" panose="020F0502020204030204" pitchFamily="34" charset="0"/>
                <a:cs typeface="Arial" panose="020B0604020202020204" pitchFamily="34" charset="0"/>
              </a:rPr>
              <a:t>(Voice), CA Relay 711 or by e-mail at</a:t>
            </a:r>
            <a:r>
              <a:rPr lang="en-US" sz="900" b="1" dirty="0">
                <a:effectLst/>
                <a:latin typeface="Arial" panose="020B0604020202020204" pitchFamily="34" charset="0"/>
                <a:ea typeface="Calibri" panose="020F0502020204030204" pitchFamily="34" charset="0"/>
                <a:cs typeface="Arial" panose="020B0604020202020204" pitchFamily="34" charset="0"/>
              </a:rPr>
              <a:t> </a:t>
            </a:r>
            <a:r>
              <a:rPr lang="en-US" sz="900" b="1" u="sng" dirty="0">
                <a:effectLst/>
                <a:latin typeface="Arial" panose="020B0604020202020204" pitchFamily="34" charset="0"/>
                <a:ea typeface="Calibri" panose="020F0502020204030204" pitchFamily="34" charset="0"/>
                <a:cs typeface="Arial" panose="020B0604020202020204" pitchFamily="34" charset="0"/>
              </a:rPr>
              <a:t>tlavie@marincounty.org</a:t>
            </a:r>
            <a:r>
              <a:rPr lang="en-US" sz="900" b="1" dirty="0">
                <a:effectLst/>
                <a:latin typeface="Arial" panose="020B0604020202020204" pitchFamily="34" charset="0"/>
                <a:ea typeface="Calibri" panose="020F0502020204030204" pitchFamily="34" charset="0"/>
                <a:cs typeface="Arial" panose="020B0604020202020204" pitchFamily="34" charset="0"/>
              </a:rPr>
              <a:t>.</a:t>
            </a:r>
            <a:endParaRPr lang="en-US" sz="900" dirty="0">
              <a:effectLst/>
              <a:latin typeface="Arial" panose="020B0604020202020204" pitchFamily="34" charset="0"/>
              <a:ea typeface="Calibri" panose="020F0502020204030204" pitchFamily="34" charset="0"/>
              <a:cs typeface="Arial" panose="020B0604020202020204" pitchFamily="34" charset="0"/>
            </a:endParaRPr>
          </a:p>
          <a:p>
            <a:pPr marL="0" marR="0" lvl="0" indent="0" algn="r" defTabSz="914323" rtl="0" eaLnBrk="0" fontAlgn="base" latinLnBrk="0" hangingPunct="0">
              <a:lnSpc>
                <a:spcPct val="100000"/>
              </a:lnSpc>
              <a:spcBef>
                <a:spcPct val="0"/>
              </a:spcBef>
              <a:spcAft>
                <a:spcPct val="0"/>
              </a:spcAft>
              <a:buClrTx/>
              <a:buSzTx/>
              <a:buFontTx/>
              <a:buNone/>
              <a:tabLst/>
            </a:pPr>
            <a:endParaRPr kumimoji="0" lang="en-US" altLang="en-US" sz="900" b="0" i="0" u="none" strike="noStrike" cap="none" normalizeH="0" baseline="0" dirty="0">
              <a:ln>
                <a:noFill/>
              </a:ln>
              <a:solidFill>
                <a:srgbClr val="5F5F5F"/>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706869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1" r:id="rId3"/>
    <p:sldLayoutId id="2147483668" r:id="rId4"/>
    <p:sldLayoutId id="2147483670" r:id="rId5"/>
    <p:sldLayoutId id="2147483666" r:id="rId6"/>
    <p:sldLayoutId id="2147483667" r:id="rId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1005755" rtl="0" eaLnBrk="1" latinLnBrk="0" hangingPunct="1">
        <a:lnSpc>
          <a:spcPct val="100000"/>
        </a:lnSpc>
        <a:spcBef>
          <a:spcPct val="0"/>
        </a:spcBef>
        <a:buNone/>
        <a:defRPr sz="4000" b="1" i="0" kern="1200">
          <a:solidFill>
            <a:schemeClr val="accent1"/>
          </a:solidFill>
          <a:latin typeface="Arial" panose="020B0604020202020204" pitchFamily="34" charset="0"/>
          <a:ea typeface="+mj-ea"/>
          <a:cs typeface="+mj-cs"/>
        </a:defRPr>
      </a:lvl1pPr>
    </p:titleStyle>
    <p:bodyStyle>
      <a:lvl1pPr marL="174610" indent="-174610" algn="l" defTabSz="1005755" rtl="0" eaLnBrk="1" latinLnBrk="0" hangingPunct="1">
        <a:lnSpc>
          <a:spcPct val="100000"/>
        </a:lnSpc>
        <a:spcBef>
          <a:spcPts val="0"/>
        </a:spcBef>
        <a:spcAft>
          <a:spcPts val="1200"/>
        </a:spcAft>
        <a:buFont typeface="Arial" panose="020B0604020202020204" pitchFamily="34" charset="0"/>
        <a:buChar char="•"/>
        <a:defRPr sz="2400" b="0" i="0" kern="1200">
          <a:solidFill>
            <a:srgbClr val="5F5F5F"/>
          </a:solidFill>
          <a:latin typeface="Arial" panose="020B0604020202020204" pitchFamily="34" charset="0"/>
          <a:ea typeface="+mn-ea"/>
          <a:cs typeface="+mn-cs"/>
        </a:defRPr>
      </a:lvl1pPr>
      <a:lvl2pPr marL="534943" indent="-174610" algn="l" defTabSz="1005755" rtl="0" eaLnBrk="1" latinLnBrk="0" hangingPunct="1">
        <a:lnSpc>
          <a:spcPct val="100000"/>
        </a:lnSpc>
        <a:spcBef>
          <a:spcPts val="0"/>
        </a:spcBef>
        <a:spcAft>
          <a:spcPts val="1200"/>
        </a:spcAft>
        <a:buFont typeface="Arial" panose="020B0604020202020204" pitchFamily="34" charset="0"/>
        <a:buChar char="•"/>
        <a:defRPr lang="en-US" sz="2400" b="0" i="0" kern="1200" dirty="0" smtClean="0">
          <a:solidFill>
            <a:srgbClr val="5F5F5F"/>
          </a:solidFill>
          <a:latin typeface="Arial" panose="020B0604020202020204" pitchFamily="34" charset="0"/>
          <a:ea typeface="+mn-ea"/>
          <a:cs typeface="+mn-cs"/>
        </a:defRPr>
      </a:lvl2pPr>
      <a:lvl3pPr marL="895275" indent="-176198" algn="l" defTabSz="1005755" rtl="0" eaLnBrk="1" latinLnBrk="0" hangingPunct="1">
        <a:lnSpc>
          <a:spcPct val="100000"/>
        </a:lnSpc>
        <a:spcBef>
          <a:spcPts val="0"/>
        </a:spcBef>
        <a:spcAft>
          <a:spcPts val="1200"/>
        </a:spcAft>
        <a:buFont typeface="Arial" panose="020B0604020202020204" pitchFamily="34" charset="0"/>
        <a:buChar char="•"/>
        <a:defRPr lang="en-US" sz="2400" b="0" i="0" kern="1200" dirty="0" smtClean="0">
          <a:solidFill>
            <a:srgbClr val="5F5F5F"/>
          </a:solidFill>
          <a:latin typeface="Arial" panose="020B0604020202020204" pitchFamily="34" charset="0"/>
          <a:ea typeface="+mn-ea"/>
          <a:cs typeface="+mn-cs"/>
        </a:defRPr>
      </a:lvl3pPr>
      <a:lvl4pPr marL="1254020" indent="-174610" algn="l" defTabSz="1005755" rtl="0" eaLnBrk="1" latinLnBrk="0" hangingPunct="1">
        <a:lnSpc>
          <a:spcPct val="100000"/>
        </a:lnSpc>
        <a:spcBef>
          <a:spcPts val="0"/>
        </a:spcBef>
        <a:spcAft>
          <a:spcPts val="1200"/>
        </a:spcAft>
        <a:buFont typeface="Arial" panose="020B0604020202020204" pitchFamily="34" charset="0"/>
        <a:buChar char="•"/>
        <a:defRPr lang="en-US" sz="2400" b="0" i="0" kern="1200" dirty="0" smtClean="0">
          <a:solidFill>
            <a:srgbClr val="5F5F5F"/>
          </a:solidFill>
          <a:latin typeface="Arial" panose="020B0604020202020204" pitchFamily="34" charset="0"/>
          <a:ea typeface="+mn-ea"/>
          <a:cs typeface="+mn-cs"/>
        </a:defRPr>
      </a:lvl4pPr>
      <a:lvl5pPr marL="1614353" indent="-174610" algn="l" defTabSz="1005755" rtl="0" eaLnBrk="1" latinLnBrk="0" hangingPunct="1">
        <a:lnSpc>
          <a:spcPct val="100000"/>
        </a:lnSpc>
        <a:spcBef>
          <a:spcPts val="0"/>
        </a:spcBef>
        <a:spcAft>
          <a:spcPts val="1200"/>
        </a:spcAft>
        <a:buFont typeface="Arial" panose="020B0604020202020204" pitchFamily="34" charset="0"/>
        <a:buChar char="•"/>
        <a:defRPr lang="en-GB" sz="2400" b="0" i="0" kern="1200" dirty="0">
          <a:solidFill>
            <a:srgbClr val="5F5F5F"/>
          </a:solidFill>
          <a:latin typeface="Arial" panose="020B0604020202020204" pitchFamily="34" charset="0"/>
          <a:ea typeface="+mn-ea"/>
          <a:cs typeface="+mn-cs"/>
        </a:defRPr>
      </a:lvl5pPr>
      <a:lvl6pPr marL="2765829" indent="-251439" algn="l" defTabSz="1005755"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706" indent="-251439" algn="l" defTabSz="1005755"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584" indent="-251439" algn="l" defTabSz="1005755"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462" indent="-251439" algn="l" defTabSz="1005755"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755" rtl="0" eaLnBrk="1" latinLnBrk="0" hangingPunct="1">
        <a:defRPr sz="1980" kern="1200">
          <a:solidFill>
            <a:schemeClr val="tx1"/>
          </a:solidFill>
          <a:latin typeface="+mn-lt"/>
          <a:ea typeface="+mn-ea"/>
          <a:cs typeface="+mn-cs"/>
        </a:defRPr>
      </a:lvl1pPr>
      <a:lvl2pPr marL="502878" algn="l" defTabSz="1005755" rtl="0" eaLnBrk="1" latinLnBrk="0" hangingPunct="1">
        <a:defRPr sz="1980" kern="1200">
          <a:solidFill>
            <a:schemeClr val="tx1"/>
          </a:solidFill>
          <a:latin typeface="+mn-lt"/>
          <a:ea typeface="+mn-ea"/>
          <a:cs typeface="+mn-cs"/>
        </a:defRPr>
      </a:lvl2pPr>
      <a:lvl3pPr marL="1005755" algn="l" defTabSz="1005755" rtl="0" eaLnBrk="1" latinLnBrk="0" hangingPunct="1">
        <a:defRPr sz="1980" kern="1200">
          <a:solidFill>
            <a:schemeClr val="tx1"/>
          </a:solidFill>
          <a:latin typeface="+mn-lt"/>
          <a:ea typeface="+mn-ea"/>
          <a:cs typeface="+mn-cs"/>
        </a:defRPr>
      </a:lvl3pPr>
      <a:lvl4pPr marL="1508634" algn="l" defTabSz="1005755" rtl="0" eaLnBrk="1" latinLnBrk="0" hangingPunct="1">
        <a:defRPr sz="1980" kern="1200">
          <a:solidFill>
            <a:schemeClr val="tx1"/>
          </a:solidFill>
          <a:latin typeface="+mn-lt"/>
          <a:ea typeface="+mn-ea"/>
          <a:cs typeface="+mn-cs"/>
        </a:defRPr>
      </a:lvl4pPr>
      <a:lvl5pPr marL="2011512" algn="l" defTabSz="1005755" rtl="0" eaLnBrk="1" latinLnBrk="0" hangingPunct="1">
        <a:defRPr sz="1980" kern="1200">
          <a:solidFill>
            <a:schemeClr val="tx1"/>
          </a:solidFill>
          <a:latin typeface="+mn-lt"/>
          <a:ea typeface="+mn-ea"/>
          <a:cs typeface="+mn-cs"/>
        </a:defRPr>
      </a:lvl5pPr>
      <a:lvl6pPr marL="2514389" algn="l" defTabSz="1005755" rtl="0" eaLnBrk="1" latinLnBrk="0" hangingPunct="1">
        <a:defRPr sz="1980" kern="1200">
          <a:solidFill>
            <a:schemeClr val="tx1"/>
          </a:solidFill>
          <a:latin typeface="+mn-lt"/>
          <a:ea typeface="+mn-ea"/>
          <a:cs typeface="+mn-cs"/>
        </a:defRPr>
      </a:lvl6pPr>
      <a:lvl7pPr marL="3017267" algn="l" defTabSz="1005755" rtl="0" eaLnBrk="1" latinLnBrk="0" hangingPunct="1">
        <a:defRPr sz="1980" kern="1200">
          <a:solidFill>
            <a:schemeClr val="tx1"/>
          </a:solidFill>
          <a:latin typeface="+mn-lt"/>
          <a:ea typeface="+mn-ea"/>
          <a:cs typeface="+mn-cs"/>
        </a:defRPr>
      </a:lvl7pPr>
      <a:lvl8pPr marL="3520145" algn="l" defTabSz="1005755" rtl="0" eaLnBrk="1" latinLnBrk="0" hangingPunct="1">
        <a:defRPr sz="1980" kern="1200">
          <a:solidFill>
            <a:schemeClr val="tx1"/>
          </a:solidFill>
          <a:latin typeface="+mn-lt"/>
          <a:ea typeface="+mn-ea"/>
          <a:cs typeface="+mn-cs"/>
        </a:defRPr>
      </a:lvl8pPr>
      <a:lvl9pPr marL="4023023" algn="l" defTabSz="1005755" rtl="0" eaLnBrk="1" latinLnBrk="0" hangingPunct="1">
        <a:defRPr sz="198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448" userDrawn="1">
          <p15:clr>
            <a:srgbClr val="F26B43"/>
          </p15:clr>
        </p15:guide>
        <p15:guide id="2" pos="3168" userDrawn="1">
          <p15:clr>
            <a:srgbClr val="F26B43"/>
          </p15:clr>
        </p15:guide>
        <p15:guide id="3" pos="576" userDrawn="1">
          <p15:clr>
            <a:srgbClr val="F26B43"/>
          </p15:clr>
        </p15:guide>
        <p15:guide id="4" pos="5760" userDrawn="1">
          <p15:clr>
            <a:srgbClr val="F26B43"/>
          </p15:clr>
        </p15:guide>
        <p15:guide id="5" pos="6192" userDrawn="1">
          <p15:clr>
            <a:srgbClr val="F26B43"/>
          </p15:clr>
        </p15:guide>
        <p15:guide id="6" orient="horz" pos="4752" userDrawn="1">
          <p15:clr>
            <a:srgbClr val="F26B43"/>
          </p15:clr>
        </p15:guide>
        <p15:guide id="7" orient="horz" pos="4680" userDrawn="1">
          <p15:clr>
            <a:srgbClr val="F26B43"/>
          </p15:clr>
        </p15:guide>
        <p15:guide id="8" orient="horz" pos="4392" userDrawn="1">
          <p15:clr>
            <a:srgbClr val="F26B43"/>
          </p15:clr>
        </p15:guide>
        <p15:guide id="9" pos="3312" userDrawn="1">
          <p15:clr>
            <a:srgbClr val="F26B43"/>
          </p15:clr>
        </p15:guide>
        <p15:guide id="10" pos="3024" userDrawn="1">
          <p15:clr>
            <a:srgbClr val="F26B43"/>
          </p15:clr>
        </p15:guide>
        <p15:guide id="11" orient="horz" pos="288" userDrawn="1">
          <p15:clr>
            <a:srgbClr val="F26B43"/>
          </p15:clr>
        </p15:guide>
        <p15:guide id="12" orient="horz" pos="432" userDrawn="1">
          <p15:clr>
            <a:srgbClr val="F26B43"/>
          </p15:clr>
        </p15:guide>
        <p15:guide id="13" orient="horz" pos="720" userDrawn="1">
          <p15:clr>
            <a:srgbClr val="F26B43"/>
          </p15:clr>
        </p15:guide>
        <p15:guide id="14" orient="horz" pos="4032" userDrawn="1">
          <p15:clr>
            <a:srgbClr val="F26B43"/>
          </p15:clr>
        </p15:guide>
        <p15:guide id="15" orient="horz" pos="489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marincounty.gov/contracting-opportunitie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marincounty.gov/contracting-opportunitie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hhs.marincounty.gov/" TargetMode="External"/><Relationship Id="rId2" Type="http://schemas.openxmlformats.org/officeDocument/2006/relationships/hyperlink" Target="http://www.marinhhs.org/" TargetMode="External"/><Relationship Id="rId1" Type="http://schemas.openxmlformats.org/officeDocument/2006/relationships/slideLayout" Target="../slideLayouts/slideLayout2.xml"/><Relationship Id="rId5" Type="http://schemas.openxmlformats.org/officeDocument/2006/relationships/hyperlink" Target="http://www.hhs.marincounty.gov/divisions/behavioral-health-and-recovery-services-bhrs" TargetMode="External"/><Relationship Id="rId4" Type="http://schemas.openxmlformats.org/officeDocument/2006/relationships/hyperlink" Target="http://www.marinbhrs.org/"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B9022-7C3A-2B44-AC08-70689350E27B}"/>
              </a:ext>
            </a:extLst>
          </p:cNvPr>
          <p:cNvSpPr>
            <a:spLocks noGrp="1"/>
          </p:cNvSpPr>
          <p:nvPr>
            <p:ph type="ctrTitle"/>
          </p:nvPr>
        </p:nvSpPr>
        <p:spPr>
          <a:xfrm>
            <a:off x="2243328" y="3970870"/>
            <a:ext cx="6985341" cy="2057400"/>
          </a:xfrm>
        </p:spPr>
        <p:txBody>
          <a:bodyPr/>
          <a:lstStyle/>
          <a:p>
            <a:pPr algn="r"/>
            <a:r>
              <a:rPr lang="en-US" dirty="0"/>
              <a:t>Behavioral Health Board</a:t>
            </a:r>
            <a:br>
              <a:rPr lang="en-US" dirty="0"/>
            </a:br>
            <a:r>
              <a:rPr lang="en-US" dirty="0"/>
              <a:t>BHRS Director’s Report</a:t>
            </a:r>
            <a:br>
              <a:rPr lang="en-US" dirty="0"/>
            </a:br>
            <a:r>
              <a:rPr lang="en-US" dirty="0"/>
              <a:t>May 12, 2026</a:t>
            </a:r>
          </a:p>
        </p:txBody>
      </p:sp>
      <p:sp>
        <p:nvSpPr>
          <p:cNvPr id="3" name="Subtitle 2">
            <a:extLst>
              <a:ext uri="{FF2B5EF4-FFF2-40B4-BE49-F238E27FC236}">
                <a16:creationId xmlns:a16="http://schemas.microsoft.com/office/drawing/2014/main" id="{A4569494-64C4-8D45-8A7C-0F6A7EB6BAB2}"/>
              </a:ext>
            </a:extLst>
          </p:cNvPr>
          <p:cNvSpPr>
            <a:spLocks noGrp="1"/>
          </p:cNvSpPr>
          <p:nvPr>
            <p:ph type="subTitle" idx="1"/>
          </p:nvPr>
        </p:nvSpPr>
        <p:spPr/>
        <p:txBody>
          <a:bodyPr>
            <a:normAutofit/>
          </a:bodyPr>
          <a:lstStyle/>
          <a:p>
            <a:pPr algn="r"/>
            <a:r>
              <a:rPr lang="en-US" dirty="0"/>
              <a:t>Todd Schirmer, PhD, CCHP</a:t>
            </a:r>
          </a:p>
        </p:txBody>
      </p:sp>
    </p:spTree>
    <p:extLst>
      <p:ext uri="{BB962C8B-B14F-4D97-AF65-F5344CB8AC3E}">
        <p14:creationId xmlns:p14="http://schemas.microsoft.com/office/powerpoint/2010/main" val="1547336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164403-9F0E-809A-1DC6-ABEAA2B616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28A32A-7813-DDD1-8608-BF06CA0CD158}"/>
              </a:ext>
            </a:extLst>
          </p:cNvPr>
          <p:cNvSpPr>
            <a:spLocks noGrp="1"/>
          </p:cNvSpPr>
          <p:nvPr>
            <p:ph type="title"/>
          </p:nvPr>
        </p:nvSpPr>
        <p:spPr/>
        <p:txBody>
          <a:bodyPr>
            <a:normAutofit/>
          </a:bodyPr>
          <a:lstStyle/>
          <a:p>
            <a:r>
              <a:rPr lang="en-US" sz="3600" dirty="0"/>
              <a:t>May Mental Health Month</a:t>
            </a:r>
          </a:p>
        </p:txBody>
      </p:sp>
      <p:sp>
        <p:nvSpPr>
          <p:cNvPr id="3" name="Content Placeholder 2">
            <a:extLst>
              <a:ext uri="{FF2B5EF4-FFF2-40B4-BE49-F238E27FC236}">
                <a16:creationId xmlns:a16="http://schemas.microsoft.com/office/drawing/2014/main" id="{2759049D-77A1-5015-8291-796A643C0CB9}"/>
              </a:ext>
            </a:extLst>
          </p:cNvPr>
          <p:cNvSpPr>
            <a:spLocks noGrp="1"/>
          </p:cNvSpPr>
          <p:nvPr>
            <p:ph idx="1"/>
          </p:nvPr>
        </p:nvSpPr>
        <p:spPr>
          <a:xfrm>
            <a:off x="914401" y="1257300"/>
            <a:ext cx="8446415" cy="5257800"/>
          </a:xfrm>
        </p:spPr>
        <p:txBody>
          <a:bodyPr/>
          <a:lstStyle/>
          <a:p>
            <a:pPr marL="0" indent="0">
              <a:buNone/>
            </a:pPr>
            <a:r>
              <a:rPr lang="en-US" sz="2000" dirty="0">
                <a:cs typeface="Arial" panose="020B0604020202020204" pitchFamily="34" charset="0"/>
              </a:rPr>
              <a:t>Full list: </a:t>
            </a:r>
            <a:r>
              <a:rPr lang="en-US" sz="2000" b="1" dirty="0">
                <a:cs typeface="Arial" panose="020B0604020202020204" pitchFamily="34" charset="0"/>
              </a:rPr>
              <a:t>https://prevention.marinbhrs.org/MMHM2026</a:t>
            </a:r>
          </a:p>
          <a:p>
            <a:pPr marL="0" indent="0">
              <a:buNone/>
            </a:pPr>
            <a:r>
              <a:rPr lang="en-US" sz="2000" b="1" dirty="0">
                <a:cs typeface="Arial" panose="020B0604020202020204" pitchFamily="34" charset="0"/>
              </a:rPr>
              <a:t>Finding help and hope: Stories of crisis and recovery</a:t>
            </a:r>
          </a:p>
          <a:p>
            <a:pPr marL="703233" lvl="1" indent="-342900"/>
            <a:r>
              <a:rPr lang="en-US" sz="2000" dirty="0">
                <a:cs typeface="Arial" panose="020B0604020202020204" pitchFamily="34" charset="0"/>
              </a:rPr>
              <a:t>Thursday May 14, 6-7:30 at College of Marin</a:t>
            </a:r>
          </a:p>
          <a:p>
            <a:pPr marL="703233" lvl="1" indent="-342900"/>
            <a:r>
              <a:rPr lang="en-US" sz="2000" dirty="0">
                <a:cs typeface="Arial" panose="020B0604020202020204" pitchFamily="34" charset="0"/>
              </a:rPr>
              <a:t>Speaker: JD Schramm</a:t>
            </a:r>
          </a:p>
          <a:p>
            <a:pPr marL="703233" lvl="1" indent="-342900"/>
            <a:r>
              <a:rPr lang="en-US" sz="2000" dirty="0">
                <a:cs typeface="Arial" panose="020B0604020202020204" pitchFamily="34" charset="0"/>
              </a:rPr>
              <a:t>Hosted by NAMI Marin and Men and Boys Action Team</a:t>
            </a:r>
          </a:p>
          <a:p>
            <a:pPr marL="339726" indent="-342900"/>
            <a:endParaRPr lang="en-US" sz="2000" dirty="0">
              <a:cs typeface="Arial" panose="020B0604020202020204" pitchFamily="34" charset="0"/>
            </a:endParaRPr>
          </a:p>
          <a:p>
            <a:pPr marL="339726" indent="-342900"/>
            <a:endParaRPr lang="en-US" sz="2000" dirty="0">
              <a:cs typeface="Arial" panose="020B0604020202020204" pitchFamily="34" charset="0"/>
            </a:endParaRPr>
          </a:p>
          <a:p>
            <a:pPr marL="339726" indent="-342900"/>
            <a:endParaRPr lang="en-US" sz="2000" dirty="0">
              <a:cs typeface="Arial" panose="020B0604020202020204" pitchFamily="34" charset="0"/>
            </a:endParaRPr>
          </a:p>
          <a:p>
            <a:endParaRPr lang="en-US" sz="2000" dirty="0">
              <a:cs typeface="Arial" panose="020B0604020202020204" pitchFamily="34" charset="0"/>
            </a:endParaRPr>
          </a:p>
          <a:p>
            <a:endParaRPr lang="en-US" sz="1800" dirty="0">
              <a:solidFill>
                <a:schemeClr val="tx1"/>
              </a:solidFill>
              <a:latin typeface="+mn-lt"/>
            </a:endParaRPr>
          </a:p>
          <a:p>
            <a:pPr marL="0" indent="0">
              <a:buNone/>
            </a:pPr>
            <a:endParaRPr lang="en-US" sz="2000" dirty="0"/>
          </a:p>
          <a:p>
            <a:pPr marL="0" indent="0">
              <a:buNone/>
            </a:pPr>
            <a:endParaRPr lang="en-US" sz="2000" dirty="0"/>
          </a:p>
        </p:txBody>
      </p:sp>
      <p:sp>
        <p:nvSpPr>
          <p:cNvPr id="4" name="Slide Number Placeholder 3">
            <a:extLst>
              <a:ext uri="{FF2B5EF4-FFF2-40B4-BE49-F238E27FC236}">
                <a16:creationId xmlns:a16="http://schemas.microsoft.com/office/drawing/2014/main" id="{958769F3-55DA-5F20-9C58-2AB68BBCF618}"/>
              </a:ext>
            </a:extLst>
          </p:cNvPr>
          <p:cNvSpPr>
            <a:spLocks noGrp="1"/>
          </p:cNvSpPr>
          <p:nvPr>
            <p:ph type="sldNum" sz="quarter" idx="12"/>
          </p:nvPr>
        </p:nvSpPr>
        <p:spPr/>
        <p:txBody>
          <a:bodyPr/>
          <a:lstStyle/>
          <a:p>
            <a:fld id="{55A62DCB-81B4-C14F-949A-831535C291BC}" type="slidenum">
              <a:rPr lang="en-US" smtClean="0"/>
              <a:pPr/>
              <a:t>1</a:t>
            </a:fld>
            <a:endParaRPr lang="en-US"/>
          </a:p>
        </p:txBody>
      </p:sp>
    </p:spTree>
    <p:extLst>
      <p:ext uri="{BB962C8B-B14F-4D97-AF65-F5344CB8AC3E}">
        <p14:creationId xmlns:p14="http://schemas.microsoft.com/office/powerpoint/2010/main" val="1187246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74E54F-FCFC-D67E-C99A-3BA26028B0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1029D5-C623-E96D-9F17-1F6F2BDB57A3}"/>
              </a:ext>
            </a:extLst>
          </p:cNvPr>
          <p:cNvSpPr>
            <a:spLocks noGrp="1"/>
          </p:cNvSpPr>
          <p:nvPr>
            <p:ph type="title"/>
          </p:nvPr>
        </p:nvSpPr>
        <p:spPr/>
        <p:txBody>
          <a:bodyPr>
            <a:normAutofit/>
          </a:bodyPr>
          <a:lstStyle/>
          <a:p>
            <a:r>
              <a:rPr lang="en-US" sz="3600" dirty="0"/>
              <a:t>Requests for Proposals</a:t>
            </a:r>
          </a:p>
        </p:txBody>
      </p:sp>
      <p:sp>
        <p:nvSpPr>
          <p:cNvPr id="3" name="Content Placeholder 2">
            <a:extLst>
              <a:ext uri="{FF2B5EF4-FFF2-40B4-BE49-F238E27FC236}">
                <a16:creationId xmlns:a16="http://schemas.microsoft.com/office/drawing/2014/main" id="{FE807B8A-0F89-155F-3DDD-6FF409E773FB}"/>
              </a:ext>
            </a:extLst>
          </p:cNvPr>
          <p:cNvSpPr>
            <a:spLocks noGrp="1"/>
          </p:cNvSpPr>
          <p:nvPr>
            <p:ph idx="1"/>
          </p:nvPr>
        </p:nvSpPr>
        <p:spPr>
          <a:xfrm>
            <a:off x="795130" y="1143000"/>
            <a:ext cx="8719932" cy="5536096"/>
          </a:xfrm>
        </p:spPr>
        <p:txBody>
          <a:bodyPr/>
          <a:lstStyle/>
          <a:p>
            <a:pPr marL="0" indent="0">
              <a:buNone/>
            </a:pPr>
            <a:r>
              <a:rPr lang="en-US" sz="1800" dirty="0">
                <a:cs typeface="Arial" panose="020B0604020202020204" pitchFamily="34" charset="0"/>
              </a:rPr>
              <a:t>BHSA Requests for Proposals (RFPs) are being released on a rolling basis:  </a:t>
            </a:r>
            <a:r>
              <a:rPr lang="en-US" sz="1800" dirty="0">
                <a:cs typeface="Arial" panose="020B0604020202020204" pitchFamily="34" charset="0"/>
                <a:hlinkClick r:id="rId2"/>
              </a:rPr>
              <a:t>https://www.marincounty.gov/contracting-opportunities</a:t>
            </a:r>
            <a:endParaRPr lang="en-US" sz="1800" dirty="0">
              <a:cs typeface="Arial" panose="020B0604020202020204" pitchFamily="34" charset="0"/>
            </a:endParaRPr>
          </a:p>
          <a:p>
            <a:pPr marL="0" indent="0">
              <a:buNone/>
            </a:pPr>
            <a:r>
              <a:rPr lang="en-US" sz="1800" b="1" u="sng" dirty="0">
                <a:cs typeface="Arial" panose="020B0604020202020204" pitchFamily="34" charset="0"/>
              </a:rPr>
              <a:t>Awarded</a:t>
            </a:r>
          </a:p>
          <a:p>
            <a:pPr marL="339726" indent="-342900"/>
            <a:r>
              <a:rPr lang="en-US" sz="1800" dirty="0">
                <a:cs typeface="Arial" panose="020B0604020202020204" pitchFamily="34" charset="0"/>
              </a:rPr>
              <a:t>Early Intervention for Youth: Early Childhood and School Age: </a:t>
            </a:r>
            <a:r>
              <a:rPr lang="en-US" sz="1800" i="1" dirty="0">
                <a:cs typeface="Arial" panose="020B0604020202020204" pitchFamily="34" charset="0"/>
              </a:rPr>
              <a:t>First 5 Marin/Help Me Grow; Huckleberry Youth Programs, JFCS, Marin City Health &amp; Wellness, North Marin Community Services</a:t>
            </a:r>
            <a:endParaRPr lang="en-US" sz="1800" dirty="0">
              <a:cs typeface="Arial" panose="020B0604020202020204" pitchFamily="34" charset="0"/>
            </a:endParaRPr>
          </a:p>
          <a:p>
            <a:pPr marL="339726" indent="-342900"/>
            <a:r>
              <a:rPr lang="en-US" sz="1800" dirty="0">
                <a:cs typeface="Arial" panose="020B0604020202020204" pitchFamily="34" charset="0"/>
              </a:rPr>
              <a:t>Early Intervention: Communities, Compassion to Action, Caring Connections: </a:t>
            </a:r>
            <a:r>
              <a:rPr lang="en-US" sz="1800" i="1" dirty="0">
                <a:cs typeface="Arial" panose="020B0604020202020204" pitchFamily="34" charset="0"/>
              </a:rPr>
              <a:t>North Marin Community Services, Marin City Health &amp; Wellness, Canal Alliance, Center for Domestic Peace, First Missionary Baptist Church, YLI, MCM, Opening the World, Vietnamese American Culture Center of North Bay, NAMI Marin, JFCS, Buckelew Programs, Felton Institute, Huckleberry Youth Programs</a:t>
            </a:r>
            <a:endParaRPr lang="en-US" sz="1800" dirty="0">
              <a:cs typeface="Arial" panose="020B0604020202020204" pitchFamily="34" charset="0"/>
            </a:endParaRPr>
          </a:p>
          <a:p>
            <a:pPr marL="339726" indent="-342900"/>
            <a:r>
              <a:rPr lang="en-US" sz="1800" dirty="0">
                <a:cs typeface="Arial" panose="020B0604020202020204" pitchFamily="34" charset="0"/>
              </a:rPr>
              <a:t>Peer Support / Peer Drop-In Services: </a:t>
            </a:r>
            <a:r>
              <a:rPr lang="en-US" sz="1800" i="1" dirty="0" err="1">
                <a:cs typeface="Arial" panose="020B0604020202020204" pitchFamily="34" charset="0"/>
              </a:rPr>
              <a:t>MarinCreates</a:t>
            </a:r>
            <a:r>
              <a:rPr lang="en-US" sz="1800" i="1" dirty="0">
                <a:cs typeface="Arial" panose="020B0604020202020204" pitchFamily="34" charset="0"/>
              </a:rPr>
              <a:t> / MHAM</a:t>
            </a:r>
            <a:endParaRPr lang="en-US" sz="1800" dirty="0">
              <a:cs typeface="Arial" panose="020B0604020202020204" pitchFamily="34" charset="0"/>
            </a:endParaRPr>
          </a:p>
          <a:p>
            <a:pPr marL="339726" indent="-342900"/>
            <a:r>
              <a:rPr lang="en-US" sz="1800" dirty="0">
                <a:cs typeface="Arial" panose="020B0604020202020204" pitchFamily="34" charset="0"/>
              </a:rPr>
              <a:t>TAY FSP Intensive Case Management and Coordinated Specialty Care: </a:t>
            </a:r>
            <a:r>
              <a:rPr lang="en-US" sz="1800" i="1" dirty="0">
                <a:cs typeface="Arial" panose="020B0604020202020204" pitchFamily="34" charset="0"/>
              </a:rPr>
              <a:t>Side by Side</a:t>
            </a:r>
          </a:p>
          <a:p>
            <a:pPr marL="339726" indent="-342900"/>
            <a:r>
              <a:rPr lang="en-US" sz="1800" dirty="0">
                <a:cs typeface="Arial" panose="020B0604020202020204" pitchFamily="34" charset="0"/>
              </a:rPr>
              <a:t>Family Support Services: </a:t>
            </a:r>
            <a:r>
              <a:rPr lang="en-US" sz="1800" i="1" dirty="0">
                <a:cs typeface="Arial" panose="020B0604020202020204" pitchFamily="34" charset="0"/>
              </a:rPr>
              <a:t>Mental Health Association of SF</a:t>
            </a:r>
          </a:p>
          <a:p>
            <a:pPr marL="0" indent="0">
              <a:buNone/>
            </a:pPr>
            <a:endParaRPr lang="en-US" sz="2000" dirty="0">
              <a:cs typeface="Arial" panose="020B0604020202020204" pitchFamily="34" charset="0"/>
            </a:endParaRPr>
          </a:p>
          <a:p>
            <a:endParaRPr lang="en-US" sz="2000" dirty="0">
              <a:cs typeface="Arial" panose="020B0604020202020204" pitchFamily="34" charset="0"/>
            </a:endParaRPr>
          </a:p>
          <a:p>
            <a:endParaRPr lang="en-US" sz="1800" dirty="0">
              <a:solidFill>
                <a:schemeClr val="tx1"/>
              </a:solidFill>
              <a:latin typeface="+mn-lt"/>
            </a:endParaRPr>
          </a:p>
          <a:p>
            <a:pPr marL="0" indent="0">
              <a:buNone/>
            </a:pPr>
            <a:endParaRPr lang="en-US" sz="2000" dirty="0"/>
          </a:p>
          <a:p>
            <a:pPr marL="0" indent="0">
              <a:buNone/>
            </a:pPr>
            <a:endParaRPr lang="en-US" sz="2000" dirty="0"/>
          </a:p>
        </p:txBody>
      </p:sp>
      <p:sp>
        <p:nvSpPr>
          <p:cNvPr id="4" name="Slide Number Placeholder 3">
            <a:extLst>
              <a:ext uri="{FF2B5EF4-FFF2-40B4-BE49-F238E27FC236}">
                <a16:creationId xmlns:a16="http://schemas.microsoft.com/office/drawing/2014/main" id="{555ABF3C-7231-4547-895B-A458A4B5F9BF}"/>
              </a:ext>
            </a:extLst>
          </p:cNvPr>
          <p:cNvSpPr>
            <a:spLocks noGrp="1"/>
          </p:cNvSpPr>
          <p:nvPr>
            <p:ph type="sldNum" sz="quarter" idx="12"/>
          </p:nvPr>
        </p:nvSpPr>
        <p:spPr/>
        <p:txBody>
          <a:bodyPr/>
          <a:lstStyle/>
          <a:p>
            <a:fld id="{55A62DCB-81B4-C14F-949A-831535C291BC}" type="slidenum">
              <a:rPr lang="en-US" smtClean="0"/>
              <a:pPr/>
              <a:t>2</a:t>
            </a:fld>
            <a:endParaRPr lang="en-US"/>
          </a:p>
        </p:txBody>
      </p:sp>
    </p:spTree>
    <p:extLst>
      <p:ext uri="{BB962C8B-B14F-4D97-AF65-F5344CB8AC3E}">
        <p14:creationId xmlns:p14="http://schemas.microsoft.com/office/powerpoint/2010/main" val="10634879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09D2A9-D30D-935B-7B04-C61A6589FE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578A84-4B20-8345-28DC-765A7377A550}"/>
              </a:ext>
            </a:extLst>
          </p:cNvPr>
          <p:cNvSpPr>
            <a:spLocks noGrp="1"/>
          </p:cNvSpPr>
          <p:nvPr>
            <p:ph type="title"/>
          </p:nvPr>
        </p:nvSpPr>
        <p:spPr/>
        <p:txBody>
          <a:bodyPr>
            <a:normAutofit/>
          </a:bodyPr>
          <a:lstStyle/>
          <a:p>
            <a:r>
              <a:rPr lang="en-US" sz="3600" dirty="0"/>
              <a:t>Requests for Proposals</a:t>
            </a:r>
          </a:p>
        </p:txBody>
      </p:sp>
      <p:sp>
        <p:nvSpPr>
          <p:cNvPr id="3" name="Content Placeholder 2">
            <a:extLst>
              <a:ext uri="{FF2B5EF4-FFF2-40B4-BE49-F238E27FC236}">
                <a16:creationId xmlns:a16="http://schemas.microsoft.com/office/drawing/2014/main" id="{3DFB1C96-34AF-CF59-FC9C-966A2BF77BB3}"/>
              </a:ext>
            </a:extLst>
          </p:cNvPr>
          <p:cNvSpPr>
            <a:spLocks noGrp="1"/>
          </p:cNvSpPr>
          <p:nvPr>
            <p:ph idx="1"/>
          </p:nvPr>
        </p:nvSpPr>
        <p:spPr>
          <a:xfrm>
            <a:off x="795130" y="1143000"/>
            <a:ext cx="8719932" cy="5536096"/>
          </a:xfrm>
        </p:spPr>
        <p:txBody>
          <a:bodyPr/>
          <a:lstStyle/>
          <a:p>
            <a:pPr marL="0" indent="0">
              <a:buNone/>
            </a:pPr>
            <a:r>
              <a:rPr lang="en-US" sz="1800" dirty="0">
                <a:cs typeface="Arial" panose="020B0604020202020204" pitchFamily="34" charset="0"/>
              </a:rPr>
              <a:t>BHSA Requests for Proposals (RFPs) are being released on a rolling basis:  </a:t>
            </a:r>
            <a:r>
              <a:rPr lang="en-US" sz="1800" dirty="0">
                <a:cs typeface="Arial" panose="020B0604020202020204" pitchFamily="34" charset="0"/>
                <a:hlinkClick r:id="rId2"/>
              </a:rPr>
              <a:t>https://www.marincounty.gov/contracting-opportunities</a:t>
            </a:r>
            <a:endParaRPr lang="en-US" sz="1800" dirty="0">
              <a:cs typeface="Arial" panose="020B0604020202020204" pitchFamily="34" charset="0"/>
            </a:endParaRPr>
          </a:p>
          <a:p>
            <a:pPr marL="0" indent="0">
              <a:buNone/>
            </a:pPr>
            <a:r>
              <a:rPr lang="en-US" sz="1800" b="1" u="sng" dirty="0">
                <a:cs typeface="Arial" panose="020B0604020202020204" pitchFamily="34" charset="0"/>
              </a:rPr>
              <a:t>Recently closed</a:t>
            </a:r>
          </a:p>
          <a:p>
            <a:pPr marL="339726" indent="-342900"/>
            <a:r>
              <a:rPr lang="en-US" sz="1800" dirty="0">
                <a:cs typeface="Arial" panose="020B0604020202020204" pitchFamily="34" charset="0"/>
              </a:rPr>
              <a:t>Scattered Site Assisted Independent Housing (closed 4/17/26)</a:t>
            </a:r>
          </a:p>
          <a:p>
            <a:pPr marL="339726" indent="-342900"/>
            <a:r>
              <a:rPr lang="en-US" sz="1800" dirty="0">
                <a:cs typeface="Arial" panose="020B0604020202020204" pitchFamily="34" charset="0"/>
              </a:rPr>
              <a:t>Individual Placement and Support for Supported Employment (closed 3/13/26)</a:t>
            </a:r>
          </a:p>
          <a:p>
            <a:pPr marL="0" indent="0">
              <a:buNone/>
            </a:pPr>
            <a:r>
              <a:rPr lang="en-US" sz="1800" b="1" u="sng" dirty="0">
                <a:cs typeface="Arial" panose="020B0604020202020204" pitchFamily="34" charset="0"/>
              </a:rPr>
              <a:t>Planning</a:t>
            </a:r>
          </a:p>
          <a:p>
            <a:r>
              <a:rPr lang="en-US" sz="1800" dirty="0">
                <a:cs typeface="Arial" panose="020B0604020202020204" pitchFamily="34" charset="0"/>
              </a:rPr>
              <a:t>  Peer Respite</a:t>
            </a:r>
          </a:p>
          <a:p>
            <a:pPr marL="339726" indent="-342900"/>
            <a:endParaRPr lang="en-US" sz="2000" dirty="0">
              <a:cs typeface="Arial" panose="020B0604020202020204" pitchFamily="34" charset="0"/>
            </a:endParaRPr>
          </a:p>
          <a:p>
            <a:endParaRPr lang="en-US" sz="2000" dirty="0">
              <a:cs typeface="Arial" panose="020B0604020202020204" pitchFamily="34" charset="0"/>
            </a:endParaRPr>
          </a:p>
          <a:p>
            <a:endParaRPr lang="en-US" sz="1800" dirty="0">
              <a:solidFill>
                <a:schemeClr val="tx1"/>
              </a:solidFill>
              <a:latin typeface="+mn-lt"/>
            </a:endParaRPr>
          </a:p>
          <a:p>
            <a:pPr marL="0" indent="0">
              <a:buNone/>
            </a:pPr>
            <a:endParaRPr lang="en-US" sz="2000" dirty="0"/>
          </a:p>
          <a:p>
            <a:pPr marL="0" indent="0">
              <a:buNone/>
            </a:pPr>
            <a:endParaRPr lang="en-US" sz="2000" dirty="0"/>
          </a:p>
        </p:txBody>
      </p:sp>
      <p:sp>
        <p:nvSpPr>
          <p:cNvPr id="4" name="Slide Number Placeholder 3">
            <a:extLst>
              <a:ext uri="{FF2B5EF4-FFF2-40B4-BE49-F238E27FC236}">
                <a16:creationId xmlns:a16="http://schemas.microsoft.com/office/drawing/2014/main" id="{48CC5D14-8037-4303-AE80-2C21D887AC94}"/>
              </a:ext>
            </a:extLst>
          </p:cNvPr>
          <p:cNvSpPr>
            <a:spLocks noGrp="1"/>
          </p:cNvSpPr>
          <p:nvPr>
            <p:ph type="sldNum" sz="quarter" idx="12"/>
          </p:nvPr>
        </p:nvSpPr>
        <p:spPr/>
        <p:txBody>
          <a:bodyPr/>
          <a:lstStyle/>
          <a:p>
            <a:fld id="{55A62DCB-81B4-C14F-949A-831535C291BC}" type="slidenum">
              <a:rPr lang="en-US" smtClean="0"/>
              <a:pPr/>
              <a:t>3</a:t>
            </a:fld>
            <a:endParaRPr lang="en-US"/>
          </a:p>
        </p:txBody>
      </p:sp>
    </p:spTree>
    <p:extLst>
      <p:ext uri="{BB962C8B-B14F-4D97-AF65-F5344CB8AC3E}">
        <p14:creationId xmlns:p14="http://schemas.microsoft.com/office/powerpoint/2010/main" val="1741610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448A0A-D67E-9006-AE3A-8693BC62D0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DC653E-88C0-3CB1-E43F-353D01A6616A}"/>
              </a:ext>
            </a:extLst>
          </p:cNvPr>
          <p:cNvSpPr>
            <a:spLocks noGrp="1"/>
          </p:cNvSpPr>
          <p:nvPr>
            <p:ph type="title"/>
          </p:nvPr>
        </p:nvSpPr>
        <p:spPr/>
        <p:txBody>
          <a:bodyPr>
            <a:normAutofit/>
          </a:bodyPr>
          <a:lstStyle/>
          <a:p>
            <a:r>
              <a:rPr lang="en-US" sz="3600" dirty="0"/>
              <a:t>Rising Recovery Center</a:t>
            </a:r>
          </a:p>
        </p:txBody>
      </p:sp>
      <p:sp>
        <p:nvSpPr>
          <p:cNvPr id="3" name="Content Placeholder 2">
            <a:extLst>
              <a:ext uri="{FF2B5EF4-FFF2-40B4-BE49-F238E27FC236}">
                <a16:creationId xmlns:a16="http://schemas.microsoft.com/office/drawing/2014/main" id="{AF56A1DC-57E7-6394-0FF0-73E7D3D65B45}"/>
              </a:ext>
            </a:extLst>
          </p:cNvPr>
          <p:cNvSpPr>
            <a:spLocks noGrp="1"/>
          </p:cNvSpPr>
          <p:nvPr>
            <p:ph idx="1"/>
          </p:nvPr>
        </p:nvSpPr>
        <p:spPr>
          <a:xfrm>
            <a:off x="914401" y="1143000"/>
            <a:ext cx="3180521" cy="5257800"/>
          </a:xfrm>
        </p:spPr>
        <p:txBody>
          <a:bodyPr/>
          <a:lstStyle/>
          <a:p>
            <a:r>
              <a:rPr lang="en-US" sz="2000" dirty="0">
                <a:cs typeface="Arial" panose="020B0604020202020204" pitchFamily="34" charset="0"/>
              </a:rPr>
              <a:t>New 15 bed residential program for people with co-occurring SUD and mental health needs, 45-60 day stay</a:t>
            </a:r>
          </a:p>
          <a:p>
            <a:r>
              <a:rPr lang="en-US" sz="2000" dirty="0">
                <a:cs typeface="Arial" panose="020B0604020202020204" pitchFamily="34" charset="0"/>
              </a:rPr>
              <a:t>Operated by Buckelew Programs</a:t>
            </a:r>
          </a:p>
          <a:p>
            <a:r>
              <a:rPr lang="en-US" sz="2000" dirty="0">
                <a:cs typeface="Arial" panose="020B0604020202020204" pitchFamily="34" charset="0"/>
              </a:rPr>
              <a:t>Expected to open by the end of the month</a:t>
            </a:r>
          </a:p>
          <a:p>
            <a:endParaRPr lang="en-US" sz="2000" dirty="0">
              <a:cs typeface="Arial" panose="020B0604020202020204" pitchFamily="34" charset="0"/>
            </a:endParaRPr>
          </a:p>
          <a:p>
            <a:endParaRPr lang="en-US" sz="2000" dirty="0">
              <a:cs typeface="Arial" panose="020B0604020202020204" pitchFamily="34" charset="0"/>
            </a:endParaRPr>
          </a:p>
          <a:p>
            <a:endParaRPr lang="en-US" sz="1800" dirty="0">
              <a:solidFill>
                <a:schemeClr val="tx1"/>
              </a:solidFill>
              <a:latin typeface="+mn-lt"/>
            </a:endParaRPr>
          </a:p>
          <a:p>
            <a:pPr marL="0" indent="0">
              <a:buNone/>
            </a:pPr>
            <a:endParaRPr lang="en-US" sz="2000" dirty="0"/>
          </a:p>
          <a:p>
            <a:pPr marL="0" indent="0">
              <a:buNone/>
            </a:pPr>
            <a:endParaRPr lang="en-US" sz="2000" dirty="0"/>
          </a:p>
        </p:txBody>
      </p:sp>
      <p:sp>
        <p:nvSpPr>
          <p:cNvPr id="4" name="Slide Number Placeholder 3">
            <a:extLst>
              <a:ext uri="{FF2B5EF4-FFF2-40B4-BE49-F238E27FC236}">
                <a16:creationId xmlns:a16="http://schemas.microsoft.com/office/drawing/2014/main" id="{5E02569C-4393-6D64-314C-7E74F2E544DA}"/>
              </a:ext>
            </a:extLst>
          </p:cNvPr>
          <p:cNvSpPr>
            <a:spLocks noGrp="1"/>
          </p:cNvSpPr>
          <p:nvPr>
            <p:ph type="sldNum" sz="quarter" idx="12"/>
          </p:nvPr>
        </p:nvSpPr>
        <p:spPr/>
        <p:txBody>
          <a:bodyPr/>
          <a:lstStyle/>
          <a:p>
            <a:fld id="{55A62DCB-81B4-C14F-949A-831535C291BC}" type="slidenum">
              <a:rPr lang="en-US" smtClean="0"/>
              <a:pPr/>
              <a:t>4</a:t>
            </a:fld>
            <a:endParaRPr lang="en-US"/>
          </a:p>
        </p:txBody>
      </p:sp>
      <p:pic>
        <p:nvPicPr>
          <p:cNvPr id="5" name="Picture 4" descr="Photo collage - top left corner photos are of renderings of the facility. Top right photo is a group photo of Marin County employees in front of the entrance. Bottom left is a communal living area and bottom right is of a communal bedroom. Border wording: Rising Recovery Center Ribbon Cutting Ceremony - First residential substance use treatment program in Marin County now open.">
            <a:extLst>
              <a:ext uri="{FF2B5EF4-FFF2-40B4-BE49-F238E27FC236}">
                <a16:creationId xmlns:a16="http://schemas.microsoft.com/office/drawing/2014/main" id="{D10994EF-BBC1-31FF-B929-74C1AF953000}"/>
              </a:ext>
            </a:extLst>
          </p:cNvPr>
          <p:cNvPicPr>
            <a:picLocks noChangeAspect="1"/>
          </p:cNvPicPr>
          <p:nvPr/>
        </p:nvPicPr>
        <p:blipFill>
          <a:blip r:embed="rId2"/>
          <a:stretch>
            <a:fillRect/>
          </a:stretch>
        </p:blipFill>
        <p:spPr>
          <a:xfrm>
            <a:off x="4426226" y="1189382"/>
            <a:ext cx="5403575" cy="5403575"/>
          </a:xfrm>
          <a:prstGeom prst="rect">
            <a:avLst/>
          </a:prstGeom>
        </p:spPr>
      </p:pic>
    </p:spTree>
    <p:extLst>
      <p:ext uri="{BB962C8B-B14F-4D97-AF65-F5344CB8AC3E}">
        <p14:creationId xmlns:p14="http://schemas.microsoft.com/office/powerpoint/2010/main" val="2298503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056513-BCF6-BAF9-E505-977B388059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867C14-0B30-5116-A06D-F645B91486B2}"/>
              </a:ext>
            </a:extLst>
          </p:cNvPr>
          <p:cNvSpPr>
            <a:spLocks noGrp="1"/>
          </p:cNvSpPr>
          <p:nvPr>
            <p:ph type="title"/>
          </p:nvPr>
        </p:nvSpPr>
        <p:spPr/>
        <p:txBody>
          <a:bodyPr>
            <a:normAutofit/>
          </a:bodyPr>
          <a:lstStyle/>
          <a:p>
            <a:r>
              <a:rPr lang="en-US" sz="3600" dirty="0"/>
              <a:t>New County Website</a:t>
            </a:r>
          </a:p>
        </p:txBody>
      </p:sp>
      <p:sp>
        <p:nvSpPr>
          <p:cNvPr id="3" name="Content Placeholder 2">
            <a:extLst>
              <a:ext uri="{FF2B5EF4-FFF2-40B4-BE49-F238E27FC236}">
                <a16:creationId xmlns:a16="http://schemas.microsoft.com/office/drawing/2014/main" id="{794B116B-5957-8C0D-62B7-79A8460D1258}"/>
              </a:ext>
            </a:extLst>
          </p:cNvPr>
          <p:cNvSpPr>
            <a:spLocks noGrp="1"/>
          </p:cNvSpPr>
          <p:nvPr>
            <p:ph idx="1"/>
          </p:nvPr>
        </p:nvSpPr>
        <p:spPr>
          <a:xfrm>
            <a:off x="914401" y="1143000"/>
            <a:ext cx="8229600" cy="5257800"/>
          </a:xfrm>
        </p:spPr>
        <p:txBody>
          <a:bodyPr/>
          <a:lstStyle/>
          <a:p>
            <a:r>
              <a:rPr lang="en-US" dirty="0">
                <a:cs typeface="Arial" panose="020B0604020202020204" pitchFamily="34" charset="0"/>
                <a:hlinkClick r:id="rId2"/>
              </a:rPr>
              <a:t>www.marinhhs.org</a:t>
            </a:r>
            <a:r>
              <a:rPr lang="en-US" dirty="0">
                <a:cs typeface="Arial" panose="020B0604020202020204" pitchFamily="34" charset="0"/>
              </a:rPr>
              <a:t> has transitioned to </a:t>
            </a:r>
            <a:r>
              <a:rPr lang="en-US" dirty="0">
                <a:cs typeface="Arial" panose="020B0604020202020204" pitchFamily="34" charset="0"/>
                <a:hlinkClick r:id="rId3"/>
              </a:rPr>
              <a:t>hhs.marincounty.gov</a:t>
            </a:r>
            <a:r>
              <a:rPr lang="en-US" dirty="0">
                <a:cs typeface="Arial" panose="020B0604020202020204" pitchFamily="34" charset="0"/>
              </a:rPr>
              <a:t> </a:t>
            </a:r>
          </a:p>
          <a:p>
            <a:r>
              <a:rPr lang="en-US" dirty="0">
                <a:cs typeface="Arial" panose="020B0604020202020204" pitchFamily="34" charset="0"/>
                <a:hlinkClick r:id="rId4"/>
              </a:rPr>
              <a:t>www.marinbhrs.org</a:t>
            </a:r>
            <a:r>
              <a:rPr lang="en-US" dirty="0">
                <a:cs typeface="Arial" panose="020B0604020202020204" pitchFamily="34" charset="0"/>
              </a:rPr>
              <a:t> has transitioned to </a:t>
            </a:r>
            <a:r>
              <a:rPr lang="en-US" dirty="0">
                <a:cs typeface="Arial" panose="020B0604020202020204" pitchFamily="34" charset="0"/>
                <a:hlinkClick r:id="rId5"/>
              </a:rPr>
              <a:t>hhs.marincounty.gov/divisions/behavioral-health-and-recovery-services-</a:t>
            </a:r>
            <a:r>
              <a:rPr lang="en-US" dirty="0" err="1">
                <a:cs typeface="Arial" panose="020B0604020202020204" pitchFamily="34" charset="0"/>
                <a:hlinkClick r:id="rId5"/>
              </a:rPr>
              <a:t>bhrs</a:t>
            </a:r>
            <a:r>
              <a:rPr lang="en-US" dirty="0">
                <a:cs typeface="Arial" panose="020B0604020202020204" pitchFamily="34" charset="0"/>
              </a:rPr>
              <a:t> </a:t>
            </a:r>
          </a:p>
          <a:p>
            <a:r>
              <a:rPr lang="en-US" dirty="0">
                <a:cs typeface="Arial" panose="020B0604020202020204" pitchFamily="34" charset="0"/>
              </a:rPr>
              <a:t>Focus on services and ease of access</a:t>
            </a:r>
          </a:p>
          <a:p>
            <a:r>
              <a:rPr lang="en-US" dirty="0">
                <a:cs typeface="Arial" panose="020B0604020202020204" pitchFamily="34" charset="0"/>
              </a:rPr>
              <a:t>Consistent design across all Marin County websites</a:t>
            </a:r>
          </a:p>
          <a:p>
            <a:endParaRPr lang="en-US" sz="2000" dirty="0">
              <a:cs typeface="Arial" panose="020B0604020202020204" pitchFamily="34" charset="0"/>
            </a:endParaRPr>
          </a:p>
          <a:p>
            <a:endParaRPr lang="en-US" sz="2000" dirty="0">
              <a:cs typeface="Arial" panose="020B0604020202020204" pitchFamily="34" charset="0"/>
            </a:endParaRPr>
          </a:p>
          <a:p>
            <a:endParaRPr lang="en-US" sz="1800" dirty="0">
              <a:solidFill>
                <a:schemeClr val="tx1"/>
              </a:solidFill>
              <a:latin typeface="+mn-lt"/>
            </a:endParaRPr>
          </a:p>
          <a:p>
            <a:pPr marL="0" indent="0">
              <a:buNone/>
            </a:pPr>
            <a:endParaRPr lang="en-US" sz="2000" dirty="0"/>
          </a:p>
          <a:p>
            <a:pPr marL="0" indent="0">
              <a:buNone/>
            </a:pPr>
            <a:endParaRPr lang="en-US" sz="2000" dirty="0"/>
          </a:p>
        </p:txBody>
      </p:sp>
      <p:sp>
        <p:nvSpPr>
          <p:cNvPr id="4" name="Slide Number Placeholder 3">
            <a:extLst>
              <a:ext uri="{FF2B5EF4-FFF2-40B4-BE49-F238E27FC236}">
                <a16:creationId xmlns:a16="http://schemas.microsoft.com/office/drawing/2014/main" id="{A9355931-5313-F178-31A0-89F00ADD0CE7}"/>
              </a:ext>
            </a:extLst>
          </p:cNvPr>
          <p:cNvSpPr>
            <a:spLocks noGrp="1"/>
          </p:cNvSpPr>
          <p:nvPr>
            <p:ph type="sldNum" sz="quarter" idx="12"/>
          </p:nvPr>
        </p:nvSpPr>
        <p:spPr/>
        <p:txBody>
          <a:bodyPr/>
          <a:lstStyle/>
          <a:p>
            <a:fld id="{55A62DCB-81B4-C14F-949A-831535C291BC}" type="slidenum">
              <a:rPr lang="en-US" smtClean="0"/>
              <a:pPr/>
              <a:t>5</a:t>
            </a:fld>
            <a:endParaRPr lang="en-US"/>
          </a:p>
        </p:txBody>
      </p:sp>
    </p:spTree>
    <p:extLst>
      <p:ext uri="{BB962C8B-B14F-4D97-AF65-F5344CB8AC3E}">
        <p14:creationId xmlns:p14="http://schemas.microsoft.com/office/powerpoint/2010/main" val="16394027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D2BA6D-3414-4930-FBD6-A9A68AA03D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227B13-AF12-3B5A-0F63-9A0A66E6BEA7}"/>
              </a:ext>
            </a:extLst>
          </p:cNvPr>
          <p:cNvSpPr>
            <a:spLocks noGrp="1"/>
          </p:cNvSpPr>
          <p:nvPr>
            <p:ph type="title"/>
          </p:nvPr>
        </p:nvSpPr>
        <p:spPr/>
        <p:txBody>
          <a:bodyPr>
            <a:normAutofit/>
          </a:bodyPr>
          <a:lstStyle/>
          <a:p>
            <a:r>
              <a:rPr lang="en-US" sz="3600" dirty="0"/>
              <a:t>CBH Grants</a:t>
            </a:r>
          </a:p>
        </p:txBody>
      </p:sp>
      <p:sp>
        <p:nvSpPr>
          <p:cNvPr id="3" name="Content Placeholder 2">
            <a:extLst>
              <a:ext uri="{FF2B5EF4-FFF2-40B4-BE49-F238E27FC236}">
                <a16:creationId xmlns:a16="http://schemas.microsoft.com/office/drawing/2014/main" id="{97C365EE-3E38-4BD5-8F9C-2FEE12533D9C}"/>
              </a:ext>
            </a:extLst>
          </p:cNvPr>
          <p:cNvSpPr>
            <a:spLocks noGrp="1"/>
          </p:cNvSpPr>
          <p:nvPr>
            <p:ph idx="1"/>
          </p:nvPr>
        </p:nvSpPr>
        <p:spPr>
          <a:xfrm>
            <a:off x="914401" y="1143000"/>
            <a:ext cx="8229600" cy="5257800"/>
          </a:xfrm>
        </p:spPr>
        <p:txBody>
          <a:bodyPr/>
          <a:lstStyle/>
          <a:p>
            <a:r>
              <a:rPr lang="en-US" dirty="0">
                <a:cs typeface="Arial" panose="020B0604020202020204" pitchFamily="34" charset="0"/>
              </a:rPr>
              <a:t>Innovation Partnership Fund (IPF)</a:t>
            </a:r>
          </a:p>
          <a:p>
            <a:pPr lvl="1"/>
            <a:r>
              <a:rPr lang="en-US" dirty="0">
                <a:cs typeface="Arial" panose="020B0604020202020204" pitchFamily="34" charset="0"/>
              </a:rPr>
              <a:t>Replaces the MHSA Innovation component</a:t>
            </a:r>
          </a:p>
          <a:p>
            <a:pPr lvl="1"/>
            <a:r>
              <a:rPr lang="en-US" dirty="0">
                <a:cs typeface="Arial" panose="020B0604020202020204" pitchFamily="34" charset="0"/>
              </a:rPr>
              <a:t>Total of $100 million, released $20 million per year in small (under $500k) and large awards (up to $3million)</a:t>
            </a:r>
          </a:p>
          <a:p>
            <a:pPr lvl="1"/>
            <a:r>
              <a:rPr lang="en-US" dirty="0">
                <a:cs typeface="Arial" panose="020B0604020202020204" pitchFamily="34" charset="0"/>
              </a:rPr>
              <a:t>HHS (led by Public Health) applying for funding to create a Community Information Exchange (CIE)</a:t>
            </a:r>
          </a:p>
          <a:p>
            <a:pPr lvl="1"/>
            <a:r>
              <a:rPr lang="en-US" dirty="0">
                <a:cs typeface="Arial" panose="020B0604020202020204" pitchFamily="34" charset="0"/>
              </a:rPr>
              <a:t>Numerous local CBOs applying for funding</a:t>
            </a:r>
          </a:p>
          <a:p>
            <a:r>
              <a:rPr lang="en-US" dirty="0">
                <a:cs typeface="Arial" panose="020B0604020202020204" pitchFamily="34" charset="0"/>
              </a:rPr>
              <a:t>Peer Respite</a:t>
            </a:r>
          </a:p>
          <a:p>
            <a:pPr lvl="1"/>
            <a:r>
              <a:rPr lang="en-US" dirty="0">
                <a:cs typeface="Arial" panose="020B0604020202020204" pitchFamily="34" charset="0"/>
              </a:rPr>
              <a:t>Phase 1: Pilot project and learning collaborative, $10 million, awarded August 30, 2026</a:t>
            </a:r>
          </a:p>
          <a:p>
            <a:pPr lvl="1"/>
            <a:r>
              <a:rPr lang="en-US" dirty="0">
                <a:cs typeface="Arial" panose="020B0604020202020204" pitchFamily="34" charset="0"/>
              </a:rPr>
              <a:t>Phase 2: Tailored funding to new and existing peer respites, $10 million, awarded June 30, 2028</a:t>
            </a:r>
          </a:p>
          <a:p>
            <a:endParaRPr lang="en-US" sz="2000" dirty="0">
              <a:cs typeface="Arial" panose="020B0604020202020204" pitchFamily="34" charset="0"/>
            </a:endParaRPr>
          </a:p>
          <a:p>
            <a:endParaRPr lang="en-US" sz="2000" dirty="0">
              <a:cs typeface="Arial" panose="020B0604020202020204" pitchFamily="34" charset="0"/>
            </a:endParaRPr>
          </a:p>
          <a:p>
            <a:endParaRPr lang="en-US" sz="1800" dirty="0">
              <a:solidFill>
                <a:schemeClr val="tx1"/>
              </a:solidFill>
              <a:latin typeface="+mn-lt"/>
            </a:endParaRPr>
          </a:p>
          <a:p>
            <a:pPr marL="0" indent="0">
              <a:buNone/>
            </a:pPr>
            <a:endParaRPr lang="en-US" sz="2000" dirty="0"/>
          </a:p>
          <a:p>
            <a:pPr marL="0" indent="0">
              <a:buNone/>
            </a:pPr>
            <a:endParaRPr lang="en-US" sz="2000" dirty="0"/>
          </a:p>
        </p:txBody>
      </p:sp>
      <p:sp>
        <p:nvSpPr>
          <p:cNvPr id="4" name="Slide Number Placeholder 3">
            <a:extLst>
              <a:ext uri="{FF2B5EF4-FFF2-40B4-BE49-F238E27FC236}">
                <a16:creationId xmlns:a16="http://schemas.microsoft.com/office/drawing/2014/main" id="{4F8E0BB6-FACF-81BE-C815-89E892275A26}"/>
              </a:ext>
            </a:extLst>
          </p:cNvPr>
          <p:cNvSpPr>
            <a:spLocks noGrp="1"/>
          </p:cNvSpPr>
          <p:nvPr>
            <p:ph type="sldNum" sz="quarter" idx="12"/>
          </p:nvPr>
        </p:nvSpPr>
        <p:spPr/>
        <p:txBody>
          <a:bodyPr/>
          <a:lstStyle/>
          <a:p>
            <a:fld id="{55A62DCB-81B4-C14F-949A-831535C291BC}" type="slidenum">
              <a:rPr lang="en-US" smtClean="0"/>
              <a:pPr/>
              <a:t>6</a:t>
            </a:fld>
            <a:endParaRPr lang="en-US"/>
          </a:p>
        </p:txBody>
      </p:sp>
    </p:spTree>
    <p:extLst>
      <p:ext uri="{BB962C8B-B14F-4D97-AF65-F5344CB8AC3E}">
        <p14:creationId xmlns:p14="http://schemas.microsoft.com/office/powerpoint/2010/main" val="30039698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Office Theme">
  <a:themeElements>
    <a:clrScheme name="Custom 189">
      <a:dk1>
        <a:srgbClr val="000000"/>
      </a:dk1>
      <a:lt1>
        <a:srgbClr val="FFFFFF"/>
      </a:lt1>
      <a:dk2>
        <a:srgbClr val="5F5F5F"/>
      </a:dk2>
      <a:lt2>
        <a:srgbClr val="E7E6E6"/>
      </a:lt2>
      <a:accent1>
        <a:srgbClr val="253D8C"/>
      </a:accent1>
      <a:accent2>
        <a:srgbClr val="3CB4E5"/>
      </a:accent2>
      <a:accent3>
        <a:srgbClr val="AC8700"/>
      </a:accent3>
      <a:accent4>
        <a:srgbClr val="727272"/>
      </a:accent4>
      <a:accent5>
        <a:srgbClr val="999999"/>
      </a:accent5>
      <a:accent6>
        <a:srgbClr val="E5E5E5"/>
      </a:accent6>
      <a:hlink>
        <a:srgbClr val="000000"/>
      </a:hlink>
      <a:folHlink>
        <a:srgbClr val="7F7F7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11009</TotalTime>
  <Words>476</Words>
  <Application>Microsoft Office PowerPoint</Application>
  <PresentationFormat>Custom</PresentationFormat>
  <Paragraphs>68</Paragraphs>
  <Slides>7</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7</vt:i4>
      </vt:variant>
    </vt:vector>
  </HeadingPairs>
  <TitlesOfParts>
    <vt:vector size="9" baseType="lpstr">
      <vt:lpstr>Arial</vt:lpstr>
      <vt:lpstr>Office Theme</vt:lpstr>
      <vt:lpstr>Behavioral Health Board BHRS Director’s Report May 12, 2026</vt:lpstr>
      <vt:lpstr>May Mental Health Month</vt:lpstr>
      <vt:lpstr>Requests for Proposals</vt:lpstr>
      <vt:lpstr>Requests for Proposals</vt:lpstr>
      <vt:lpstr>Rising Recovery Center</vt:lpstr>
      <vt:lpstr>New County Website</vt:lpstr>
      <vt:lpstr>CBH Grants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Steve Barnes</dc:creator>
  <cp:keywords/>
  <dc:description/>
  <cp:lastModifiedBy>Todd Schirmer</cp:lastModifiedBy>
  <cp:revision>144</cp:revision>
  <cp:lastPrinted>2019-06-10T22:21:50Z</cp:lastPrinted>
  <dcterms:created xsi:type="dcterms:W3CDTF">2019-06-10T22:18:44Z</dcterms:created>
  <dcterms:modified xsi:type="dcterms:W3CDTF">2026-05-12T21:33:31Z</dcterms:modified>
  <cp:category/>
</cp:coreProperties>
</file>