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8_E3727C44.xml" ContentType="application/vnd.ms-powerpoint.comments+xml"/>
  <Override PartName="/ppt/notesSlides/notesSlide7.xml" ContentType="application/vnd.openxmlformats-officedocument.presentationml.notesSlide+xml"/>
  <Override PartName="/ppt/comments/modernComment_181_EFA85533.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comments/modernComment_109_AC85481E.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comments/modernComment_18E_18426814.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omments/modernComment_18F_DF958788.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comments/modernComment_191_F72B894F.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comments/modernComment_192_816ACBEC.xml" ContentType="application/vnd.ms-powerpoint.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comments/modernComment_193_7D53774C.xml" ContentType="application/vnd.ms-powerpoint.comment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4" r:id="rId3"/>
    <p:sldId id="273" r:id="rId4"/>
    <p:sldId id="263" r:id="rId5"/>
    <p:sldId id="313" r:id="rId6"/>
    <p:sldId id="321" r:id="rId7"/>
    <p:sldId id="264" r:id="rId8"/>
    <p:sldId id="385" r:id="rId9"/>
    <p:sldId id="348" r:id="rId10"/>
    <p:sldId id="386" r:id="rId11"/>
    <p:sldId id="387" r:id="rId12"/>
    <p:sldId id="388" r:id="rId13"/>
    <p:sldId id="394" r:id="rId14"/>
    <p:sldId id="265" r:id="rId15"/>
    <p:sldId id="349" r:id="rId16"/>
    <p:sldId id="392" r:id="rId17"/>
    <p:sldId id="393" r:id="rId18"/>
    <p:sldId id="391" r:id="rId19"/>
    <p:sldId id="389" r:id="rId20"/>
    <p:sldId id="390" r:id="rId21"/>
    <p:sldId id="396" r:id="rId22"/>
    <p:sldId id="397" r:id="rId23"/>
    <p:sldId id="382" r:id="rId24"/>
    <p:sldId id="380" r:id="rId25"/>
    <p:sldId id="395" r:id="rId26"/>
    <p:sldId id="398" r:id="rId27"/>
    <p:sldId id="399" r:id="rId28"/>
    <p:sldId id="401" r:id="rId29"/>
    <p:sldId id="402" r:id="rId30"/>
    <p:sldId id="403" r:id="rId31"/>
    <p:sldId id="293" r:id="rId32"/>
    <p:sldId id="33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E74F46-FE1B-6AB7-02E4-3A174575587F}" name="Nikolas Brady" initials="NB" userId="S::nikolas.brady@marincounty.gov::b3c1172e-7e94-40ed-a9ca-4ddb40859eaa" providerId="AD"/>
  <p188:author id="{8BFA8A63-50C6-9737-6CD3-1B42F2800862}" name="Cereza Barber" initials="" userId="S::cereza.barber@marincounty.gov::beb43d2d-3172-44b4-9ccb-857f20a94e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A0CA13-6408-4637-9725-7476E3F154F0}" v="356" dt="2025-08-13T20:48:16.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760" autoAdjust="0"/>
  </p:normalViewPr>
  <p:slideViewPr>
    <p:cSldViewPr snapToGrid="0">
      <p:cViewPr varScale="1">
        <p:scale>
          <a:sx n="80" d="100"/>
          <a:sy n="80" d="100"/>
        </p:scale>
        <p:origin x="94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las Brady" userId="b3c1172e-7e94-40ed-a9ca-4ddb40859eaa" providerId="ADAL" clId="{A6A0CA13-6408-4637-9725-7476E3F154F0}"/>
    <pc:docChg chg="undo redo custSel addSld delSld modSld sldOrd">
      <pc:chgData name="Nikolas Brady" userId="b3c1172e-7e94-40ed-a9ca-4ddb40859eaa" providerId="ADAL" clId="{A6A0CA13-6408-4637-9725-7476E3F154F0}" dt="2025-08-13T20:48:17.309" v="5888" actId="27918"/>
      <pc:docMkLst>
        <pc:docMk/>
      </pc:docMkLst>
      <pc:sldChg chg="addSp delSp modSp mod ord">
        <pc:chgData name="Nikolas Brady" userId="b3c1172e-7e94-40ed-a9ca-4ddb40859eaa" providerId="ADAL" clId="{A6A0CA13-6408-4637-9725-7476E3F154F0}" dt="2025-08-08T21:43:23.674" v="74" actId="1076"/>
        <pc:sldMkLst>
          <pc:docMk/>
          <pc:sldMk cId="4191845755" sldId="256"/>
        </pc:sldMkLst>
        <pc:spChg chg="mod">
          <ac:chgData name="Nikolas Brady" userId="b3c1172e-7e94-40ed-a9ca-4ddb40859eaa" providerId="ADAL" clId="{A6A0CA13-6408-4637-9725-7476E3F154F0}" dt="2025-08-08T21:43:23.674" v="74" actId="1076"/>
          <ac:spMkLst>
            <pc:docMk/>
            <pc:sldMk cId="4191845755" sldId="256"/>
            <ac:spMk id="2" creationId="{00000000-0000-0000-0000-000000000000}"/>
          </ac:spMkLst>
        </pc:spChg>
      </pc:sldChg>
      <pc:sldChg chg="modSp del">
        <pc:chgData name="Nikolas Brady" userId="b3c1172e-7e94-40ed-a9ca-4ddb40859eaa" providerId="ADAL" clId="{A6A0CA13-6408-4637-9725-7476E3F154F0}" dt="2025-08-13T17:42:25.373" v="4011" actId="47"/>
        <pc:sldMkLst>
          <pc:docMk/>
          <pc:sldMk cId="3950700477" sldId="257"/>
        </pc:sldMkLst>
      </pc:sldChg>
      <pc:sldChg chg="ord">
        <pc:chgData name="Nikolas Brady" userId="b3c1172e-7e94-40ed-a9ca-4ddb40859eaa" providerId="ADAL" clId="{A6A0CA13-6408-4637-9725-7476E3F154F0}" dt="2025-08-08T21:53:03.241" v="146"/>
        <pc:sldMkLst>
          <pc:docMk/>
          <pc:sldMk cId="2810173512" sldId="263"/>
        </pc:sldMkLst>
      </pc:sldChg>
      <pc:sldChg chg="modSp mod">
        <pc:chgData name="Nikolas Brady" userId="b3c1172e-7e94-40ed-a9ca-4ddb40859eaa" providerId="ADAL" clId="{A6A0CA13-6408-4637-9725-7476E3F154F0}" dt="2025-08-13T17:57:27.092" v="4275" actId="20577"/>
        <pc:sldMkLst>
          <pc:docMk/>
          <pc:sldMk cId="3815930948" sldId="264"/>
        </pc:sldMkLst>
        <pc:spChg chg="mod">
          <ac:chgData name="Nikolas Brady" userId="b3c1172e-7e94-40ed-a9ca-4ddb40859eaa" providerId="ADAL" clId="{A6A0CA13-6408-4637-9725-7476E3F154F0}" dt="2025-08-13T17:57:27.092" v="4275" actId="20577"/>
          <ac:spMkLst>
            <pc:docMk/>
            <pc:sldMk cId="3815930948" sldId="264"/>
            <ac:spMk id="3" creationId="{00000000-0000-0000-0000-000000000000}"/>
          </ac:spMkLst>
        </pc:spChg>
        <pc:picChg chg="mod">
          <ac:chgData name="Nikolas Brady" userId="b3c1172e-7e94-40ed-a9ca-4ddb40859eaa" providerId="ADAL" clId="{A6A0CA13-6408-4637-9725-7476E3F154F0}" dt="2025-08-08T21:47:01.978" v="109" actId="14100"/>
          <ac:picMkLst>
            <pc:docMk/>
            <pc:sldMk cId="3815930948" sldId="264"/>
            <ac:picMk id="6" creationId="{A49606B9-954E-7121-58AF-3E6434FF9FA4}"/>
          </ac:picMkLst>
        </pc:picChg>
      </pc:sldChg>
      <pc:sldChg chg="ord modNotesTx">
        <pc:chgData name="Nikolas Brady" userId="b3c1172e-7e94-40ed-a9ca-4ddb40859eaa" providerId="ADAL" clId="{A6A0CA13-6408-4637-9725-7476E3F154F0}" dt="2025-08-13T18:09:04.666" v="4731" actId="313"/>
        <pc:sldMkLst>
          <pc:docMk/>
          <pc:sldMk cId="2894415902" sldId="265"/>
        </pc:sldMkLst>
      </pc:sldChg>
      <pc:sldChg chg="ord">
        <pc:chgData name="Nikolas Brady" userId="b3c1172e-7e94-40ed-a9ca-4ddb40859eaa" providerId="ADAL" clId="{A6A0CA13-6408-4637-9725-7476E3F154F0}" dt="2025-08-08T21:52:59.216" v="144"/>
        <pc:sldMkLst>
          <pc:docMk/>
          <pc:sldMk cId="3190592365" sldId="273"/>
        </pc:sldMkLst>
      </pc:sldChg>
      <pc:sldChg chg="ord">
        <pc:chgData name="Nikolas Brady" userId="b3c1172e-7e94-40ed-a9ca-4ddb40859eaa" providerId="ADAL" clId="{A6A0CA13-6408-4637-9725-7476E3F154F0}" dt="2025-08-08T21:52:56.174" v="142"/>
        <pc:sldMkLst>
          <pc:docMk/>
          <pc:sldMk cId="3612645548" sldId="274"/>
        </pc:sldMkLst>
      </pc:sldChg>
      <pc:sldChg chg="del">
        <pc:chgData name="Nikolas Brady" userId="b3c1172e-7e94-40ed-a9ca-4ddb40859eaa" providerId="ADAL" clId="{A6A0CA13-6408-4637-9725-7476E3F154F0}" dt="2025-08-13T16:21:17.393" v="2776" actId="47"/>
        <pc:sldMkLst>
          <pc:docMk/>
          <pc:sldMk cId="1558775381" sldId="277"/>
        </pc:sldMkLst>
      </pc:sldChg>
      <pc:sldChg chg="del">
        <pc:chgData name="Nikolas Brady" userId="b3c1172e-7e94-40ed-a9ca-4ddb40859eaa" providerId="ADAL" clId="{A6A0CA13-6408-4637-9725-7476E3F154F0}" dt="2025-08-08T21:48:54.645" v="110" actId="47"/>
        <pc:sldMkLst>
          <pc:docMk/>
          <pc:sldMk cId="1139304841" sldId="292"/>
        </pc:sldMkLst>
      </pc:sldChg>
      <pc:sldChg chg="del">
        <pc:chgData name="Nikolas Brady" userId="b3c1172e-7e94-40ed-a9ca-4ddb40859eaa" providerId="ADAL" clId="{A6A0CA13-6408-4637-9725-7476E3F154F0}" dt="2025-08-08T21:48:56.274" v="111" actId="47"/>
        <pc:sldMkLst>
          <pc:docMk/>
          <pc:sldMk cId="3680785484" sldId="302"/>
        </pc:sldMkLst>
      </pc:sldChg>
      <pc:sldChg chg="del">
        <pc:chgData name="Nikolas Brady" userId="b3c1172e-7e94-40ed-a9ca-4ddb40859eaa" providerId="ADAL" clId="{A6A0CA13-6408-4637-9725-7476E3F154F0}" dt="2025-08-08T21:49:05.084" v="114" actId="47"/>
        <pc:sldMkLst>
          <pc:docMk/>
          <pc:sldMk cId="2587971439" sldId="303"/>
        </pc:sldMkLst>
      </pc:sldChg>
      <pc:sldChg chg="del">
        <pc:chgData name="Nikolas Brady" userId="b3c1172e-7e94-40ed-a9ca-4ddb40859eaa" providerId="ADAL" clId="{A6A0CA13-6408-4637-9725-7476E3F154F0}" dt="2025-08-08T21:48:57.571" v="112" actId="47"/>
        <pc:sldMkLst>
          <pc:docMk/>
          <pc:sldMk cId="361206756" sldId="304"/>
        </pc:sldMkLst>
      </pc:sldChg>
      <pc:sldChg chg="del">
        <pc:chgData name="Nikolas Brady" userId="b3c1172e-7e94-40ed-a9ca-4ddb40859eaa" providerId="ADAL" clId="{A6A0CA13-6408-4637-9725-7476E3F154F0}" dt="2025-08-08T21:49:04.068" v="113" actId="47"/>
        <pc:sldMkLst>
          <pc:docMk/>
          <pc:sldMk cId="2115591127" sldId="305"/>
        </pc:sldMkLst>
      </pc:sldChg>
      <pc:sldChg chg="ord">
        <pc:chgData name="Nikolas Brady" userId="b3c1172e-7e94-40ed-a9ca-4ddb40859eaa" providerId="ADAL" clId="{A6A0CA13-6408-4637-9725-7476E3F154F0}" dt="2025-08-08T21:53:05.985" v="148"/>
        <pc:sldMkLst>
          <pc:docMk/>
          <pc:sldMk cId="99419874" sldId="313"/>
        </pc:sldMkLst>
      </pc:sldChg>
      <pc:sldChg chg="modSp mod ord">
        <pc:chgData name="Nikolas Brady" userId="b3c1172e-7e94-40ed-a9ca-4ddb40859eaa" providerId="ADAL" clId="{A6A0CA13-6408-4637-9725-7476E3F154F0}" dt="2025-08-13T20:41:40.236" v="5832" actId="20577"/>
        <pc:sldMkLst>
          <pc:docMk/>
          <pc:sldMk cId="1972851290" sldId="321"/>
        </pc:sldMkLst>
        <pc:spChg chg="mod">
          <ac:chgData name="Nikolas Brady" userId="b3c1172e-7e94-40ed-a9ca-4ddb40859eaa" providerId="ADAL" clId="{A6A0CA13-6408-4637-9725-7476E3F154F0}" dt="2025-08-13T20:41:40.236" v="5832" actId="20577"/>
          <ac:spMkLst>
            <pc:docMk/>
            <pc:sldMk cId="1972851290" sldId="321"/>
            <ac:spMk id="3" creationId="{10F1D0F5-3B03-4ACF-9F63-075968A80A1D}"/>
          </ac:spMkLst>
        </pc:spChg>
      </pc:sldChg>
      <pc:sldChg chg="del">
        <pc:chgData name="Nikolas Brady" userId="b3c1172e-7e94-40ed-a9ca-4ddb40859eaa" providerId="ADAL" clId="{A6A0CA13-6408-4637-9725-7476E3F154F0}" dt="2025-08-13T16:21:46.364" v="2779" actId="47"/>
        <pc:sldMkLst>
          <pc:docMk/>
          <pc:sldMk cId="3229799965" sldId="322"/>
        </pc:sldMkLst>
      </pc:sldChg>
      <pc:sldChg chg="del">
        <pc:chgData name="Nikolas Brady" userId="b3c1172e-7e94-40ed-a9ca-4ddb40859eaa" providerId="ADAL" clId="{A6A0CA13-6408-4637-9725-7476E3F154F0}" dt="2025-08-08T21:49:22.543" v="117" actId="47"/>
        <pc:sldMkLst>
          <pc:docMk/>
          <pc:sldMk cId="4187626450" sldId="334"/>
        </pc:sldMkLst>
      </pc:sldChg>
      <pc:sldChg chg="del">
        <pc:chgData name="Nikolas Brady" userId="b3c1172e-7e94-40ed-a9ca-4ddb40859eaa" providerId="ADAL" clId="{A6A0CA13-6408-4637-9725-7476E3F154F0}" dt="2025-08-13T18:35:07.543" v="5572" actId="47"/>
        <pc:sldMkLst>
          <pc:docMk/>
          <pc:sldMk cId="3611989488" sldId="335"/>
        </pc:sldMkLst>
      </pc:sldChg>
      <pc:sldChg chg="del">
        <pc:chgData name="Nikolas Brady" userId="b3c1172e-7e94-40ed-a9ca-4ddb40859eaa" providerId="ADAL" clId="{A6A0CA13-6408-4637-9725-7476E3F154F0}" dt="2025-08-13T16:21:58.116" v="2784" actId="47"/>
        <pc:sldMkLst>
          <pc:docMk/>
          <pc:sldMk cId="3384838225" sldId="338"/>
        </pc:sldMkLst>
      </pc:sldChg>
      <pc:sldChg chg="del">
        <pc:chgData name="Nikolas Brady" userId="b3c1172e-7e94-40ed-a9ca-4ddb40859eaa" providerId="ADAL" clId="{A6A0CA13-6408-4637-9725-7476E3F154F0}" dt="2025-08-13T16:22:03.290" v="2787" actId="47"/>
        <pc:sldMkLst>
          <pc:docMk/>
          <pc:sldMk cId="1535895408" sldId="339"/>
        </pc:sldMkLst>
      </pc:sldChg>
      <pc:sldChg chg="del">
        <pc:chgData name="Nikolas Brady" userId="b3c1172e-7e94-40ed-a9ca-4ddb40859eaa" providerId="ADAL" clId="{A6A0CA13-6408-4637-9725-7476E3F154F0}" dt="2025-08-13T16:22:08.625" v="2793" actId="47"/>
        <pc:sldMkLst>
          <pc:docMk/>
          <pc:sldMk cId="1791724697" sldId="341"/>
        </pc:sldMkLst>
      </pc:sldChg>
      <pc:sldChg chg="del">
        <pc:chgData name="Nikolas Brady" userId="b3c1172e-7e94-40ed-a9ca-4ddb40859eaa" providerId="ADAL" clId="{A6A0CA13-6408-4637-9725-7476E3F154F0}" dt="2025-08-13T16:22:09.772" v="2796" actId="47"/>
        <pc:sldMkLst>
          <pc:docMk/>
          <pc:sldMk cId="3604781003" sldId="342"/>
        </pc:sldMkLst>
      </pc:sldChg>
      <pc:sldChg chg="del">
        <pc:chgData name="Nikolas Brady" userId="b3c1172e-7e94-40ed-a9ca-4ddb40859eaa" providerId="ADAL" clId="{A6A0CA13-6408-4637-9725-7476E3F154F0}" dt="2025-08-13T16:22:10.459" v="2798" actId="47"/>
        <pc:sldMkLst>
          <pc:docMk/>
          <pc:sldMk cId="2286005238" sldId="343"/>
        </pc:sldMkLst>
      </pc:sldChg>
      <pc:sldChg chg="del">
        <pc:chgData name="Nikolas Brady" userId="b3c1172e-7e94-40ed-a9ca-4ddb40859eaa" providerId="ADAL" clId="{A6A0CA13-6408-4637-9725-7476E3F154F0}" dt="2025-08-13T16:22:12.142" v="2801" actId="47"/>
        <pc:sldMkLst>
          <pc:docMk/>
          <pc:sldMk cId="517927726" sldId="344"/>
        </pc:sldMkLst>
      </pc:sldChg>
      <pc:sldChg chg="del">
        <pc:chgData name="Nikolas Brady" userId="b3c1172e-7e94-40ed-a9ca-4ddb40859eaa" providerId="ADAL" clId="{A6A0CA13-6408-4637-9725-7476E3F154F0}" dt="2025-08-13T16:22:12.643" v="2802" actId="47"/>
        <pc:sldMkLst>
          <pc:docMk/>
          <pc:sldMk cId="2357678576" sldId="345"/>
        </pc:sldMkLst>
      </pc:sldChg>
      <pc:sldChg chg="del">
        <pc:chgData name="Nikolas Brady" userId="b3c1172e-7e94-40ed-a9ca-4ddb40859eaa" providerId="ADAL" clId="{A6A0CA13-6408-4637-9725-7476E3F154F0}" dt="2025-08-13T16:22:15.387" v="2805" actId="47"/>
        <pc:sldMkLst>
          <pc:docMk/>
          <pc:sldMk cId="3394921303" sldId="346"/>
        </pc:sldMkLst>
      </pc:sldChg>
      <pc:sldChg chg="del">
        <pc:chgData name="Nikolas Brady" userId="b3c1172e-7e94-40ed-a9ca-4ddb40859eaa" providerId="ADAL" clId="{A6A0CA13-6408-4637-9725-7476E3F154F0}" dt="2025-08-13T16:21:53.388" v="2781" actId="47"/>
        <pc:sldMkLst>
          <pc:docMk/>
          <pc:sldMk cId="252043660" sldId="347"/>
        </pc:sldMkLst>
      </pc:sldChg>
      <pc:sldChg chg="modSp mod">
        <pc:chgData name="Nikolas Brady" userId="b3c1172e-7e94-40ed-a9ca-4ddb40859eaa" providerId="ADAL" clId="{A6A0CA13-6408-4637-9725-7476E3F154F0}" dt="2025-08-13T17:58:18.824" v="4286" actId="27636"/>
        <pc:sldMkLst>
          <pc:docMk/>
          <pc:sldMk cId="1537354653" sldId="348"/>
        </pc:sldMkLst>
        <pc:spChg chg="mod">
          <ac:chgData name="Nikolas Brady" userId="b3c1172e-7e94-40ed-a9ca-4ddb40859eaa" providerId="ADAL" clId="{A6A0CA13-6408-4637-9725-7476E3F154F0}" dt="2025-08-13T17:44:00.777" v="4097" actId="20577"/>
          <ac:spMkLst>
            <pc:docMk/>
            <pc:sldMk cId="1537354653" sldId="348"/>
            <ac:spMk id="2" creationId="{00000000-0000-0000-0000-000000000000}"/>
          </ac:spMkLst>
        </pc:spChg>
        <pc:spChg chg="mod">
          <ac:chgData name="Nikolas Brady" userId="b3c1172e-7e94-40ed-a9ca-4ddb40859eaa" providerId="ADAL" clId="{A6A0CA13-6408-4637-9725-7476E3F154F0}" dt="2025-08-13T17:58:18.824" v="4286" actId="27636"/>
          <ac:spMkLst>
            <pc:docMk/>
            <pc:sldMk cId="1537354653" sldId="348"/>
            <ac:spMk id="3" creationId="{00000000-0000-0000-0000-000000000000}"/>
          </ac:spMkLst>
        </pc:spChg>
        <pc:picChg chg="mod">
          <ac:chgData name="Nikolas Brady" userId="b3c1172e-7e94-40ed-a9ca-4ddb40859eaa" providerId="ADAL" clId="{A6A0CA13-6408-4637-9725-7476E3F154F0}" dt="2025-08-13T17:53:24.713" v="4173" actId="1076"/>
          <ac:picMkLst>
            <pc:docMk/>
            <pc:sldMk cId="1537354653" sldId="348"/>
            <ac:picMk id="4" creationId="{A5F2E511-C47B-CABF-BE09-E199D71C91FB}"/>
          </ac:picMkLst>
        </pc:picChg>
      </pc:sldChg>
      <pc:sldChg chg="ord">
        <pc:chgData name="Nikolas Brady" userId="b3c1172e-7e94-40ed-a9ca-4ddb40859eaa" providerId="ADAL" clId="{A6A0CA13-6408-4637-9725-7476E3F154F0}" dt="2025-08-13T17:51:09.279" v="4101"/>
        <pc:sldMkLst>
          <pc:docMk/>
          <pc:sldMk cId="733594403" sldId="349"/>
        </pc:sldMkLst>
      </pc:sldChg>
      <pc:sldChg chg="del">
        <pc:chgData name="Nikolas Brady" userId="b3c1172e-7e94-40ed-a9ca-4ddb40859eaa" providerId="ADAL" clId="{A6A0CA13-6408-4637-9725-7476E3F154F0}" dt="2025-08-13T16:21:51.842" v="2780" actId="47"/>
        <pc:sldMkLst>
          <pc:docMk/>
          <pc:sldMk cId="4287471252" sldId="350"/>
        </pc:sldMkLst>
      </pc:sldChg>
      <pc:sldChg chg="del">
        <pc:chgData name="Nikolas Brady" userId="b3c1172e-7e94-40ed-a9ca-4ddb40859eaa" providerId="ADAL" clId="{A6A0CA13-6408-4637-9725-7476E3F154F0}" dt="2025-08-13T16:21:56.286" v="2782" actId="47"/>
        <pc:sldMkLst>
          <pc:docMk/>
          <pc:sldMk cId="464519401" sldId="351"/>
        </pc:sldMkLst>
      </pc:sldChg>
      <pc:sldChg chg="del">
        <pc:chgData name="Nikolas Brady" userId="b3c1172e-7e94-40ed-a9ca-4ddb40859eaa" providerId="ADAL" clId="{A6A0CA13-6408-4637-9725-7476E3F154F0}" dt="2025-08-13T16:21:57.245" v="2783" actId="47"/>
        <pc:sldMkLst>
          <pc:docMk/>
          <pc:sldMk cId="2194976853" sldId="353"/>
        </pc:sldMkLst>
      </pc:sldChg>
      <pc:sldChg chg="del">
        <pc:chgData name="Nikolas Brady" userId="b3c1172e-7e94-40ed-a9ca-4ddb40859eaa" providerId="ADAL" clId="{A6A0CA13-6408-4637-9725-7476E3F154F0}" dt="2025-08-13T16:22:00.843" v="2785" actId="47"/>
        <pc:sldMkLst>
          <pc:docMk/>
          <pc:sldMk cId="1834579975" sldId="354"/>
        </pc:sldMkLst>
      </pc:sldChg>
      <pc:sldChg chg="del">
        <pc:chgData name="Nikolas Brady" userId="b3c1172e-7e94-40ed-a9ca-4ddb40859eaa" providerId="ADAL" clId="{A6A0CA13-6408-4637-9725-7476E3F154F0}" dt="2025-08-13T16:22:02.175" v="2786" actId="47"/>
        <pc:sldMkLst>
          <pc:docMk/>
          <pc:sldMk cId="3623458125" sldId="355"/>
        </pc:sldMkLst>
      </pc:sldChg>
      <pc:sldChg chg="del">
        <pc:chgData name="Nikolas Brady" userId="b3c1172e-7e94-40ed-a9ca-4ddb40859eaa" providerId="ADAL" clId="{A6A0CA13-6408-4637-9725-7476E3F154F0}" dt="2025-08-13T16:22:05.416" v="2788" actId="47"/>
        <pc:sldMkLst>
          <pc:docMk/>
          <pc:sldMk cId="2723488287" sldId="356"/>
        </pc:sldMkLst>
      </pc:sldChg>
      <pc:sldChg chg="del">
        <pc:chgData name="Nikolas Brady" userId="b3c1172e-7e94-40ed-a9ca-4ddb40859eaa" providerId="ADAL" clId="{A6A0CA13-6408-4637-9725-7476E3F154F0}" dt="2025-08-13T16:22:06.285" v="2789" actId="47"/>
        <pc:sldMkLst>
          <pc:docMk/>
          <pc:sldMk cId="2745729456" sldId="357"/>
        </pc:sldMkLst>
      </pc:sldChg>
      <pc:sldChg chg="del">
        <pc:chgData name="Nikolas Brady" userId="b3c1172e-7e94-40ed-a9ca-4ddb40859eaa" providerId="ADAL" clId="{A6A0CA13-6408-4637-9725-7476E3F154F0}" dt="2025-08-13T16:22:07.192" v="2790" actId="47"/>
        <pc:sldMkLst>
          <pc:docMk/>
          <pc:sldMk cId="1046355395" sldId="359"/>
        </pc:sldMkLst>
      </pc:sldChg>
      <pc:sldChg chg="del">
        <pc:chgData name="Nikolas Brady" userId="b3c1172e-7e94-40ed-a9ca-4ddb40859eaa" providerId="ADAL" clId="{A6A0CA13-6408-4637-9725-7476E3F154F0}" dt="2025-08-13T16:22:07.795" v="2791" actId="47"/>
        <pc:sldMkLst>
          <pc:docMk/>
          <pc:sldMk cId="3711517875" sldId="360"/>
        </pc:sldMkLst>
      </pc:sldChg>
      <pc:sldChg chg="del">
        <pc:chgData name="Nikolas Brady" userId="b3c1172e-7e94-40ed-a9ca-4ddb40859eaa" providerId="ADAL" clId="{A6A0CA13-6408-4637-9725-7476E3F154F0}" dt="2025-08-13T16:22:08.214" v="2792" actId="47"/>
        <pc:sldMkLst>
          <pc:docMk/>
          <pc:sldMk cId="217395780" sldId="362"/>
        </pc:sldMkLst>
      </pc:sldChg>
      <pc:sldChg chg="del">
        <pc:chgData name="Nikolas Brady" userId="b3c1172e-7e94-40ed-a9ca-4ddb40859eaa" providerId="ADAL" clId="{A6A0CA13-6408-4637-9725-7476E3F154F0}" dt="2025-08-13T16:22:08.994" v="2794" actId="47"/>
        <pc:sldMkLst>
          <pc:docMk/>
          <pc:sldMk cId="1437691356" sldId="363"/>
        </pc:sldMkLst>
      </pc:sldChg>
      <pc:sldChg chg="del">
        <pc:chgData name="Nikolas Brady" userId="b3c1172e-7e94-40ed-a9ca-4ddb40859eaa" providerId="ADAL" clId="{A6A0CA13-6408-4637-9725-7476E3F154F0}" dt="2025-08-13T16:22:09.375" v="2795" actId="47"/>
        <pc:sldMkLst>
          <pc:docMk/>
          <pc:sldMk cId="1873936404" sldId="364"/>
        </pc:sldMkLst>
      </pc:sldChg>
      <pc:sldChg chg="del">
        <pc:chgData name="Nikolas Brady" userId="b3c1172e-7e94-40ed-a9ca-4ddb40859eaa" providerId="ADAL" clId="{A6A0CA13-6408-4637-9725-7476E3F154F0}" dt="2025-08-13T16:22:10.152" v="2797" actId="47"/>
        <pc:sldMkLst>
          <pc:docMk/>
          <pc:sldMk cId="3099766425" sldId="365"/>
        </pc:sldMkLst>
      </pc:sldChg>
      <pc:sldChg chg="del">
        <pc:chgData name="Nikolas Brady" userId="b3c1172e-7e94-40ed-a9ca-4ddb40859eaa" providerId="ADAL" clId="{A6A0CA13-6408-4637-9725-7476E3F154F0}" dt="2025-08-13T16:22:10.851" v="2799" actId="47"/>
        <pc:sldMkLst>
          <pc:docMk/>
          <pc:sldMk cId="937485475" sldId="366"/>
        </pc:sldMkLst>
      </pc:sldChg>
      <pc:sldChg chg="del">
        <pc:chgData name="Nikolas Brady" userId="b3c1172e-7e94-40ed-a9ca-4ddb40859eaa" providerId="ADAL" clId="{A6A0CA13-6408-4637-9725-7476E3F154F0}" dt="2025-08-13T16:22:13.044" v="2803" actId="47"/>
        <pc:sldMkLst>
          <pc:docMk/>
          <pc:sldMk cId="2083452521" sldId="368"/>
        </pc:sldMkLst>
      </pc:sldChg>
      <pc:sldChg chg="del">
        <pc:chgData name="Nikolas Brady" userId="b3c1172e-7e94-40ed-a9ca-4ddb40859eaa" providerId="ADAL" clId="{A6A0CA13-6408-4637-9725-7476E3F154F0}" dt="2025-08-13T16:22:13.888" v="2804" actId="47"/>
        <pc:sldMkLst>
          <pc:docMk/>
          <pc:sldMk cId="619546230" sldId="369"/>
        </pc:sldMkLst>
      </pc:sldChg>
      <pc:sldChg chg="del">
        <pc:chgData name="Nikolas Brady" userId="b3c1172e-7e94-40ed-a9ca-4ddb40859eaa" providerId="ADAL" clId="{A6A0CA13-6408-4637-9725-7476E3F154F0}" dt="2025-08-08T21:49:37.603" v="120" actId="47"/>
        <pc:sldMkLst>
          <pc:docMk/>
          <pc:sldMk cId="498488982" sldId="371"/>
        </pc:sldMkLst>
      </pc:sldChg>
      <pc:sldChg chg="del">
        <pc:chgData name="Nikolas Brady" userId="b3c1172e-7e94-40ed-a9ca-4ddb40859eaa" providerId="ADAL" clId="{A6A0CA13-6408-4637-9725-7476E3F154F0}" dt="2025-08-13T16:22:11.149" v="2800" actId="47"/>
        <pc:sldMkLst>
          <pc:docMk/>
          <pc:sldMk cId="3759276337" sldId="373"/>
        </pc:sldMkLst>
      </pc:sldChg>
      <pc:sldChg chg="del">
        <pc:chgData name="Nikolas Brady" userId="b3c1172e-7e94-40ed-a9ca-4ddb40859eaa" providerId="ADAL" clId="{A6A0CA13-6408-4637-9725-7476E3F154F0}" dt="2025-08-13T17:51:24.744" v="4102" actId="47"/>
        <pc:sldMkLst>
          <pc:docMk/>
          <pc:sldMk cId="1583429748" sldId="374"/>
        </pc:sldMkLst>
      </pc:sldChg>
      <pc:sldChg chg="del">
        <pc:chgData name="Nikolas Brady" userId="b3c1172e-7e94-40ed-a9ca-4ddb40859eaa" providerId="ADAL" clId="{A6A0CA13-6408-4637-9725-7476E3F154F0}" dt="2025-08-08T21:49:14.546" v="116" actId="47"/>
        <pc:sldMkLst>
          <pc:docMk/>
          <pc:sldMk cId="262062577" sldId="376"/>
        </pc:sldMkLst>
      </pc:sldChg>
      <pc:sldChg chg="del">
        <pc:chgData name="Nikolas Brady" userId="b3c1172e-7e94-40ed-a9ca-4ddb40859eaa" providerId="ADAL" clId="{A6A0CA13-6408-4637-9725-7476E3F154F0}" dt="2025-08-08T21:49:13.476" v="115" actId="47"/>
        <pc:sldMkLst>
          <pc:docMk/>
          <pc:sldMk cId="2556682040" sldId="377"/>
        </pc:sldMkLst>
      </pc:sldChg>
      <pc:sldChg chg="del">
        <pc:chgData name="Nikolas Brady" userId="b3c1172e-7e94-40ed-a9ca-4ddb40859eaa" providerId="ADAL" clId="{A6A0CA13-6408-4637-9725-7476E3F154F0}" dt="2025-08-08T21:49:35.080" v="118" actId="47"/>
        <pc:sldMkLst>
          <pc:docMk/>
          <pc:sldMk cId="1245671685" sldId="378"/>
        </pc:sldMkLst>
      </pc:sldChg>
      <pc:sldChg chg="del">
        <pc:chgData name="Nikolas Brady" userId="b3c1172e-7e94-40ed-a9ca-4ddb40859eaa" providerId="ADAL" clId="{A6A0CA13-6408-4637-9725-7476E3F154F0}" dt="2025-08-08T21:49:45.663" v="123" actId="47"/>
        <pc:sldMkLst>
          <pc:docMk/>
          <pc:sldMk cId="2848916236" sldId="379"/>
        </pc:sldMkLst>
      </pc:sldChg>
      <pc:sldChg chg="delSp mod ord">
        <pc:chgData name="Nikolas Brady" userId="b3c1172e-7e94-40ed-a9ca-4ddb40859eaa" providerId="ADAL" clId="{A6A0CA13-6408-4637-9725-7476E3F154F0}" dt="2025-08-13T16:22:39.061" v="2808" actId="478"/>
        <pc:sldMkLst>
          <pc:docMk/>
          <pc:sldMk cId="3322814109" sldId="380"/>
        </pc:sldMkLst>
        <pc:spChg chg="del">
          <ac:chgData name="Nikolas Brady" userId="b3c1172e-7e94-40ed-a9ca-4ddb40859eaa" providerId="ADAL" clId="{A6A0CA13-6408-4637-9725-7476E3F154F0}" dt="2025-08-13T16:22:39.061" v="2808" actId="478"/>
          <ac:spMkLst>
            <pc:docMk/>
            <pc:sldMk cId="3322814109" sldId="380"/>
            <ac:spMk id="6" creationId="{528EB324-D220-67D1-1C57-F09A0DF13E2B}"/>
          </ac:spMkLst>
        </pc:spChg>
      </pc:sldChg>
      <pc:sldChg chg="del">
        <pc:chgData name="Nikolas Brady" userId="b3c1172e-7e94-40ed-a9ca-4ddb40859eaa" providerId="ADAL" clId="{A6A0CA13-6408-4637-9725-7476E3F154F0}" dt="2025-08-08T21:49:36.332" v="119" actId="47"/>
        <pc:sldMkLst>
          <pc:docMk/>
          <pc:sldMk cId="954746866" sldId="381"/>
        </pc:sldMkLst>
      </pc:sldChg>
      <pc:sldChg chg="del">
        <pc:chgData name="Nikolas Brady" userId="b3c1172e-7e94-40ed-a9ca-4ddb40859eaa" providerId="ADAL" clId="{A6A0CA13-6408-4637-9725-7476E3F154F0}" dt="2025-08-08T21:49:38.708" v="121" actId="47"/>
        <pc:sldMkLst>
          <pc:docMk/>
          <pc:sldMk cId="2085784546" sldId="383"/>
        </pc:sldMkLst>
      </pc:sldChg>
      <pc:sldChg chg="del">
        <pc:chgData name="Nikolas Brady" userId="b3c1172e-7e94-40ed-a9ca-4ddb40859eaa" providerId="ADAL" clId="{A6A0CA13-6408-4637-9725-7476E3F154F0}" dt="2025-08-08T21:49:39.407" v="122" actId="47"/>
        <pc:sldMkLst>
          <pc:docMk/>
          <pc:sldMk cId="416232197" sldId="384"/>
        </pc:sldMkLst>
      </pc:sldChg>
      <pc:sldChg chg="new del">
        <pc:chgData name="Nikolas Brady" userId="b3c1172e-7e94-40ed-a9ca-4ddb40859eaa" providerId="ADAL" clId="{A6A0CA13-6408-4637-9725-7476E3F154F0}" dt="2025-08-08T21:41:42.708" v="1" actId="680"/>
        <pc:sldMkLst>
          <pc:docMk/>
          <pc:sldMk cId="291919285" sldId="385"/>
        </pc:sldMkLst>
      </pc:sldChg>
      <pc:sldChg chg="addSp delSp modSp add mod setBg delDesignElem">
        <pc:chgData name="Nikolas Brady" userId="b3c1172e-7e94-40ed-a9ca-4ddb40859eaa" providerId="ADAL" clId="{A6A0CA13-6408-4637-9725-7476E3F154F0}" dt="2025-08-13T17:57:31.288" v="4276" actId="20577"/>
        <pc:sldMkLst>
          <pc:docMk/>
          <pc:sldMk cId="4020786483" sldId="385"/>
        </pc:sldMkLst>
        <pc:spChg chg="add del mod">
          <ac:chgData name="Nikolas Brady" userId="b3c1172e-7e94-40ed-a9ca-4ddb40859eaa" providerId="ADAL" clId="{A6A0CA13-6408-4637-9725-7476E3F154F0}" dt="2025-08-08T21:45:27.260" v="87" actId="478"/>
          <ac:spMkLst>
            <pc:docMk/>
            <pc:sldMk cId="4020786483" sldId="385"/>
            <ac:spMk id="2" creationId="{98727062-46E7-FA0A-99A2-F716DDDDFCB2}"/>
          </ac:spMkLst>
        </pc:spChg>
        <pc:spChg chg="add mod">
          <ac:chgData name="Nikolas Brady" userId="b3c1172e-7e94-40ed-a9ca-4ddb40859eaa" providerId="ADAL" clId="{A6A0CA13-6408-4637-9725-7476E3F154F0}" dt="2025-08-13T17:57:31.288" v="4276" actId="20577"/>
          <ac:spMkLst>
            <pc:docMk/>
            <pc:sldMk cId="4020786483" sldId="385"/>
            <ac:spMk id="8" creationId="{996D5756-FBAA-22DE-9148-BAAA9F180A1E}"/>
          </ac:spMkLst>
        </pc:spChg>
        <pc:spChg chg="add">
          <ac:chgData name="Nikolas Brady" userId="b3c1172e-7e94-40ed-a9ca-4ddb40859eaa" providerId="ADAL" clId="{A6A0CA13-6408-4637-9725-7476E3F154F0}" dt="2025-08-08T21:44:38.275" v="77" actId="26606"/>
          <ac:spMkLst>
            <pc:docMk/>
            <pc:sldMk cId="4020786483" sldId="385"/>
            <ac:spMk id="11" creationId="{45D37F4E-DDB4-456B-97E0-9937730A039F}"/>
          </ac:spMkLst>
        </pc:spChg>
        <pc:spChg chg="add">
          <ac:chgData name="Nikolas Brady" userId="b3c1172e-7e94-40ed-a9ca-4ddb40859eaa" providerId="ADAL" clId="{A6A0CA13-6408-4637-9725-7476E3F154F0}" dt="2025-08-08T21:44:38.275" v="77" actId="26606"/>
          <ac:spMkLst>
            <pc:docMk/>
            <pc:sldMk cId="4020786483" sldId="385"/>
            <ac:spMk id="13" creationId="{B2DD41CD-8F47-4F56-AD12-4E2FF7696987}"/>
          </ac:spMkLst>
        </pc:spChg>
        <pc:picChg chg="mod">
          <ac:chgData name="Nikolas Brady" userId="b3c1172e-7e94-40ed-a9ca-4ddb40859eaa" providerId="ADAL" clId="{A6A0CA13-6408-4637-9725-7476E3F154F0}" dt="2025-08-08T21:46:56.660" v="108" actId="14100"/>
          <ac:picMkLst>
            <pc:docMk/>
            <pc:sldMk cId="4020786483" sldId="385"/>
            <ac:picMk id="6" creationId="{41D3DA2A-7BDB-CEB6-AC60-FD8115EE42B1}"/>
          </ac:picMkLst>
        </pc:picChg>
      </pc:sldChg>
      <pc:sldChg chg="addSp delSp modSp new mod setBg">
        <pc:chgData name="Nikolas Brady" userId="b3c1172e-7e94-40ed-a9ca-4ddb40859eaa" providerId="ADAL" clId="{A6A0CA13-6408-4637-9725-7476E3F154F0}" dt="2025-08-08T22:09:25.312" v="689" actId="20577"/>
        <pc:sldMkLst>
          <pc:docMk/>
          <pc:sldMk cId="323690584" sldId="386"/>
        </pc:sldMkLst>
        <pc:spChg chg="mod">
          <ac:chgData name="Nikolas Brady" userId="b3c1172e-7e94-40ed-a9ca-4ddb40859eaa" providerId="ADAL" clId="{A6A0CA13-6408-4637-9725-7476E3F154F0}" dt="2025-08-08T22:08:32.042" v="661" actId="14100"/>
          <ac:spMkLst>
            <pc:docMk/>
            <pc:sldMk cId="323690584" sldId="386"/>
            <ac:spMk id="2" creationId="{91E6BE6D-F732-9A7E-5EA6-F25DFD22CF89}"/>
          </ac:spMkLst>
        </pc:spChg>
        <pc:spChg chg="mod">
          <ac:chgData name="Nikolas Brady" userId="b3c1172e-7e94-40ed-a9ca-4ddb40859eaa" providerId="ADAL" clId="{A6A0CA13-6408-4637-9725-7476E3F154F0}" dt="2025-08-08T22:09:25.312" v="689" actId="20577"/>
          <ac:spMkLst>
            <pc:docMk/>
            <pc:sldMk cId="323690584" sldId="386"/>
            <ac:spMk id="3" creationId="{C2C7D1A9-068C-5173-9746-D5368D002A47}"/>
          </ac:spMkLst>
        </pc:spChg>
        <pc:spChg chg="add">
          <ac:chgData name="Nikolas Brady" userId="b3c1172e-7e94-40ed-a9ca-4ddb40859eaa" providerId="ADAL" clId="{A6A0CA13-6408-4637-9725-7476E3F154F0}" dt="2025-08-08T22:08:21.653" v="659" actId="26606"/>
          <ac:spMkLst>
            <pc:docMk/>
            <pc:sldMk cId="323690584" sldId="386"/>
            <ac:spMk id="28" creationId="{907EF6B7-1338-4443-8C46-6A318D952DFD}"/>
          </ac:spMkLst>
        </pc:spChg>
        <pc:spChg chg="add">
          <ac:chgData name="Nikolas Brady" userId="b3c1172e-7e94-40ed-a9ca-4ddb40859eaa" providerId="ADAL" clId="{A6A0CA13-6408-4637-9725-7476E3F154F0}" dt="2025-08-08T22:08:21.653" v="659" actId="26606"/>
          <ac:spMkLst>
            <pc:docMk/>
            <pc:sldMk cId="323690584" sldId="386"/>
            <ac:spMk id="29" creationId="{DAAE4CDD-124C-4DCF-9584-B6033B545DD5}"/>
          </ac:spMkLst>
        </pc:spChg>
        <pc:spChg chg="add">
          <ac:chgData name="Nikolas Brady" userId="b3c1172e-7e94-40ed-a9ca-4ddb40859eaa" providerId="ADAL" clId="{A6A0CA13-6408-4637-9725-7476E3F154F0}" dt="2025-08-08T22:08:21.653" v="659" actId="26606"/>
          <ac:spMkLst>
            <pc:docMk/>
            <pc:sldMk cId="323690584" sldId="386"/>
            <ac:spMk id="30" creationId="{081E4A58-353D-44AE-B2FC-2A74E2E400F7}"/>
          </ac:spMkLst>
        </pc:spChg>
      </pc:sldChg>
      <pc:sldChg chg="addSp delSp modSp add mod setBg delDesignElem modNotesTx">
        <pc:chgData name="Nikolas Brady" userId="b3c1172e-7e94-40ed-a9ca-4ddb40859eaa" providerId="ADAL" clId="{A6A0CA13-6408-4637-9725-7476E3F154F0}" dt="2025-08-08T23:01:28.624" v="1921"/>
        <pc:sldMkLst>
          <pc:docMk/>
          <pc:sldMk cId="37049817" sldId="387"/>
        </pc:sldMkLst>
        <pc:spChg chg="mod">
          <ac:chgData name="Nikolas Brady" userId="b3c1172e-7e94-40ed-a9ca-4ddb40859eaa" providerId="ADAL" clId="{A6A0CA13-6408-4637-9725-7476E3F154F0}" dt="2025-08-08T23:01:27.215" v="1919" actId="20577"/>
          <ac:spMkLst>
            <pc:docMk/>
            <pc:sldMk cId="37049817" sldId="387"/>
            <ac:spMk id="2" creationId="{3D5A8BEF-381D-E2E5-DF7D-75F3C6F20AA5}"/>
          </ac:spMkLst>
        </pc:spChg>
        <pc:spChg chg="add">
          <ac:chgData name="Nikolas Brady" userId="b3c1172e-7e94-40ed-a9ca-4ddb40859eaa" providerId="ADAL" clId="{A6A0CA13-6408-4637-9725-7476E3F154F0}" dt="2025-08-08T22:19:04.366" v="826" actId="26606"/>
          <ac:spMkLst>
            <pc:docMk/>
            <pc:sldMk cId="37049817" sldId="387"/>
            <ac:spMk id="18" creationId="{345A976A-8DE3-4B67-B94B-2044FDD12899}"/>
          </ac:spMkLst>
        </pc:spChg>
        <pc:spChg chg="add">
          <ac:chgData name="Nikolas Brady" userId="b3c1172e-7e94-40ed-a9ca-4ddb40859eaa" providerId="ADAL" clId="{A6A0CA13-6408-4637-9725-7476E3F154F0}" dt="2025-08-08T22:19:04.366" v="826" actId="26606"/>
          <ac:spMkLst>
            <pc:docMk/>
            <pc:sldMk cId="37049817" sldId="387"/>
            <ac:spMk id="20" creationId="{6EAAA1B9-2DDB-49C9-A037-A523D2F13C15}"/>
          </ac:spMkLst>
        </pc:spChg>
        <pc:grpChg chg="add">
          <ac:chgData name="Nikolas Brady" userId="b3c1172e-7e94-40ed-a9ca-4ddb40859eaa" providerId="ADAL" clId="{A6A0CA13-6408-4637-9725-7476E3F154F0}" dt="2025-08-08T22:19:04.366" v="826" actId="26606"/>
          <ac:grpSpMkLst>
            <pc:docMk/>
            <pc:sldMk cId="37049817" sldId="387"/>
            <ac:grpSpMk id="15" creationId="{08701F99-7E4C-4B92-A4B5-307CDFB7A4DE}"/>
          </ac:grpSpMkLst>
        </pc:grpChg>
        <pc:grpChg chg="add">
          <ac:chgData name="Nikolas Brady" userId="b3c1172e-7e94-40ed-a9ca-4ddb40859eaa" providerId="ADAL" clId="{A6A0CA13-6408-4637-9725-7476E3F154F0}" dt="2025-08-08T22:19:04.366" v="826" actId="26606"/>
          <ac:grpSpMkLst>
            <pc:docMk/>
            <pc:sldMk cId="37049817" sldId="387"/>
            <ac:grpSpMk id="22" creationId="{B441F8D5-EBCE-4FB9-91A9-3425971C1F99}"/>
          </ac:grpSpMkLst>
        </pc:grpChg>
        <pc:graphicFrameChg chg="add mod">
          <ac:chgData name="Nikolas Brady" userId="b3c1172e-7e94-40ed-a9ca-4ddb40859eaa" providerId="ADAL" clId="{A6A0CA13-6408-4637-9725-7476E3F154F0}" dt="2025-08-08T22:21:23.720" v="882" actId="20577"/>
          <ac:graphicFrameMkLst>
            <pc:docMk/>
            <pc:sldMk cId="37049817" sldId="387"/>
            <ac:graphicFrameMk id="14" creationId="{C9BC3CE3-E827-6C12-D5C1-4EF9B0BE7AB5}"/>
          </ac:graphicFrameMkLst>
        </pc:graphicFrameChg>
      </pc:sldChg>
      <pc:sldChg chg="addSp delSp modSp add mod setBg delDesignElem">
        <pc:chgData name="Nikolas Brady" userId="b3c1172e-7e94-40ed-a9ca-4ddb40859eaa" providerId="ADAL" clId="{A6A0CA13-6408-4637-9725-7476E3F154F0}" dt="2025-08-08T23:17:38.866" v="2775" actId="1076"/>
        <pc:sldMkLst>
          <pc:docMk/>
          <pc:sldMk cId="639461715" sldId="388"/>
        </pc:sldMkLst>
        <pc:spChg chg="mod">
          <ac:chgData name="Nikolas Brady" userId="b3c1172e-7e94-40ed-a9ca-4ddb40859eaa" providerId="ADAL" clId="{A6A0CA13-6408-4637-9725-7476E3F154F0}" dt="2025-08-08T23:02:16.982" v="1959" actId="20577"/>
          <ac:spMkLst>
            <pc:docMk/>
            <pc:sldMk cId="639461715" sldId="388"/>
            <ac:spMk id="2" creationId="{9286914F-D250-BCE3-CF6F-8EB67D45DB4B}"/>
          </ac:spMkLst>
        </pc:spChg>
        <pc:spChg chg="add mod">
          <ac:chgData name="Nikolas Brady" userId="b3c1172e-7e94-40ed-a9ca-4ddb40859eaa" providerId="ADAL" clId="{A6A0CA13-6408-4637-9725-7476E3F154F0}" dt="2025-08-08T23:17:30.405" v="2773" actId="113"/>
          <ac:spMkLst>
            <pc:docMk/>
            <pc:sldMk cId="639461715" sldId="388"/>
            <ac:spMk id="8" creationId="{3D8FFDF1-F3CC-AC59-1016-B164C395246A}"/>
          </ac:spMkLst>
        </pc:spChg>
        <pc:spChg chg="add mod">
          <ac:chgData name="Nikolas Brady" userId="b3c1172e-7e94-40ed-a9ca-4ddb40859eaa" providerId="ADAL" clId="{A6A0CA13-6408-4637-9725-7476E3F154F0}" dt="2025-08-08T23:17:38.866" v="2775" actId="1076"/>
          <ac:spMkLst>
            <pc:docMk/>
            <pc:sldMk cId="639461715" sldId="388"/>
            <ac:spMk id="9" creationId="{573EBCB7-2B3B-2FCC-C4F2-6640CBF7911B}"/>
          </ac:spMkLst>
        </pc:spChg>
        <pc:spChg chg="add mod">
          <ac:chgData name="Nikolas Brady" userId="b3c1172e-7e94-40ed-a9ca-4ddb40859eaa" providerId="ADAL" clId="{A6A0CA13-6408-4637-9725-7476E3F154F0}" dt="2025-08-08T23:17:23.309" v="2772" actId="255"/>
          <ac:spMkLst>
            <pc:docMk/>
            <pc:sldMk cId="639461715" sldId="388"/>
            <ac:spMk id="12" creationId="{ED620F79-F1CD-A2A0-CF4C-8F1C9485EC2D}"/>
          </ac:spMkLst>
        </pc:spChg>
        <pc:picChg chg="add mod">
          <ac:chgData name="Nikolas Brady" userId="b3c1172e-7e94-40ed-a9ca-4ddb40859eaa" providerId="ADAL" clId="{A6A0CA13-6408-4637-9725-7476E3F154F0}" dt="2025-08-08T23:17:14.095" v="2770" actId="1076"/>
          <ac:picMkLst>
            <pc:docMk/>
            <pc:sldMk cId="639461715" sldId="388"/>
            <ac:picMk id="1026" creationId="{F0BE989F-F6CC-F2D5-093E-944817DDA073}"/>
          </ac:picMkLst>
        </pc:picChg>
      </pc:sldChg>
      <pc:sldChg chg="addSp delSp modSp add mod modNotesTx">
        <pc:chgData name="Nikolas Brady" userId="b3c1172e-7e94-40ed-a9ca-4ddb40859eaa" providerId="ADAL" clId="{A6A0CA13-6408-4637-9725-7476E3F154F0}" dt="2025-08-13T17:19:20.512" v="4009" actId="20577"/>
        <pc:sldMkLst>
          <pc:docMk/>
          <pc:sldMk cId="3754764805" sldId="389"/>
        </pc:sldMkLst>
        <pc:spChg chg="mod">
          <ac:chgData name="Nikolas Brady" userId="b3c1172e-7e94-40ed-a9ca-4ddb40859eaa" providerId="ADAL" clId="{A6A0CA13-6408-4637-9725-7476E3F154F0}" dt="2025-08-13T16:33:01.790" v="3866" actId="20577"/>
          <ac:spMkLst>
            <pc:docMk/>
            <pc:sldMk cId="3754764805" sldId="389"/>
            <ac:spMk id="2" creationId="{134FCDEC-3E53-324C-D284-CA4DA6156493}"/>
          </ac:spMkLst>
        </pc:spChg>
        <pc:spChg chg="add del mod">
          <ac:chgData name="Nikolas Brady" userId="b3c1172e-7e94-40ed-a9ca-4ddb40859eaa" providerId="ADAL" clId="{A6A0CA13-6408-4637-9725-7476E3F154F0}" dt="2025-08-13T16:24:52.372" v="2839" actId="478"/>
          <ac:spMkLst>
            <pc:docMk/>
            <pc:sldMk cId="3754764805" sldId="389"/>
            <ac:spMk id="4" creationId="{66D58DC0-7729-DF2B-E918-714126BA4C97}"/>
          </ac:spMkLst>
        </pc:spChg>
        <pc:spChg chg="del">
          <ac:chgData name="Nikolas Brady" userId="b3c1172e-7e94-40ed-a9ca-4ddb40859eaa" providerId="ADAL" clId="{A6A0CA13-6408-4637-9725-7476E3F154F0}" dt="2025-08-13T16:24:58" v="2842" actId="478"/>
          <ac:spMkLst>
            <pc:docMk/>
            <pc:sldMk cId="3754764805" sldId="389"/>
            <ac:spMk id="8" creationId="{EE588B7F-7EF2-2BD6-12F7-38C60193C332}"/>
          </ac:spMkLst>
        </pc:spChg>
        <pc:spChg chg="del">
          <ac:chgData name="Nikolas Brady" userId="b3c1172e-7e94-40ed-a9ca-4ddb40859eaa" providerId="ADAL" clId="{A6A0CA13-6408-4637-9725-7476E3F154F0}" dt="2025-08-13T16:24:56.948" v="2841" actId="478"/>
          <ac:spMkLst>
            <pc:docMk/>
            <pc:sldMk cId="3754764805" sldId="389"/>
            <ac:spMk id="9" creationId="{2CEB8A67-65D2-8028-38DF-6DB5C17EBBB5}"/>
          </ac:spMkLst>
        </pc:spChg>
        <pc:spChg chg="add mod">
          <ac:chgData name="Nikolas Brady" userId="b3c1172e-7e94-40ed-a9ca-4ddb40859eaa" providerId="ADAL" clId="{A6A0CA13-6408-4637-9725-7476E3F154F0}" dt="2025-08-13T17:19:20.512" v="4009" actId="20577"/>
          <ac:spMkLst>
            <pc:docMk/>
            <pc:sldMk cId="3754764805" sldId="389"/>
            <ac:spMk id="11" creationId="{1C25B7DC-E168-A0F9-AB7E-18F2DA805EE8}"/>
          </ac:spMkLst>
        </pc:spChg>
        <pc:spChg chg="del">
          <ac:chgData name="Nikolas Brady" userId="b3c1172e-7e94-40ed-a9ca-4ddb40859eaa" providerId="ADAL" clId="{A6A0CA13-6408-4637-9725-7476E3F154F0}" dt="2025-08-13T16:24:50.720" v="2838" actId="478"/>
          <ac:spMkLst>
            <pc:docMk/>
            <pc:sldMk cId="3754764805" sldId="389"/>
            <ac:spMk id="12" creationId="{DB199A2E-3FF7-0709-9DC2-FAFA81825B7C}"/>
          </ac:spMkLst>
        </pc:spChg>
        <pc:picChg chg="add mod">
          <ac:chgData name="Nikolas Brady" userId="b3c1172e-7e94-40ed-a9ca-4ddb40859eaa" providerId="ADAL" clId="{A6A0CA13-6408-4637-9725-7476E3F154F0}" dt="2025-08-13T17:18:49.335" v="3984" actId="14100"/>
          <ac:picMkLst>
            <pc:docMk/>
            <pc:sldMk cId="3754764805" sldId="389"/>
            <ac:picMk id="6" creationId="{5575A3D7-D4AB-AAA2-0788-0831885ED78D}"/>
          </ac:picMkLst>
        </pc:picChg>
        <pc:picChg chg="add mod">
          <ac:chgData name="Nikolas Brady" userId="b3c1172e-7e94-40ed-a9ca-4ddb40859eaa" providerId="ADAL" clId="{A6A0CA13-6408-4637-9725-7476E3F154F0}" dt="2025-08-13T17:18:52.497" v="3985" actId="14100"/>
          <ac:picMkLst>
            <pc:docMk/>
            <pc:sldMk cId="3754764805" sldId="389"/>
            <ac:picMk id="10" creationId="{B4377C3F-55AD-FC70-4B51-904FC9353669}"/>
          </ac:picMkLst>
        </pc:picChg>
        <pc:picChg chg="del">
          <ac:chgData name="Nikolas Brady" userId="b3c1172e-7e94-40ed-a9ca-4ddb40859eaa" providerId="ADAL" clId="{A6A0CA13-6408-4637-9725-7476E3F154F0}" dt="2025-08-13T16:24:55.554" v="2840" actId="478"/>
          <ac:picMkLst>
            <pc:docMk/>
            <pc:sldMk cId="3754764805" sldId="389"/>
            <ac:picMk id="1026" creationId="{59D70460-2438-00E8-9C49-7B05F9EA1543}"/>
          </ac:picMkLst>
        </pc:picChg>
      </pc:sldChg>
      <pc:sldChg chg="addSp delSp modSp new mod modNotesTx">
        <pc:chgData name="Nikolas Brady" userId="b3c1172e-7e94-40ed-a9ca-4ddb40859eaa" providerId="ADAL" clId="{A6A0CA13-6408-4637-9725-7476E3F154F0}" dt="2025-08-13T17:19:26.080" v="4010"/>
        <pc:sldMkLst>
          <pc:docMk/>
          <pc:sldMk cId="780603946" sldId="390"/>
        </pc:sldMkLst>
        <pc:spChg chg="del">
          <ac:chgData name="Nikolas Brady" userId="b3c1172e-7e94-40ed-a9ca-4ddb40859eaa" providerId="ADAL" clId="{A6A0CA13-6408-4637-9725-7476E3F154F0}" dt="2025-08-13T16:26:28.289" v="2850" actId="478"/>
          <ac:spMkLst>
            <pc:docMk/>
            <pc:sldMk cId="780603946" sldId="390"/>
            <ac:spMk id="2" creationId="{876D3E1B-CF85-CFB5-B433-286795E2D3DE}"/>
          </ac:spMkLst>
        </pc:spChg>
        <pc:spChg chg="del">
          <ac:chgData name="Nikolas Brady" userId="b3c1172e-7e94-40ed-a9ca-4ddb40859eaa" providerId="ADAL" clId="{A6A0CA13-6408-4637-9725-7476E3F154F0}" dt="2025-08-13T16:26:31.597" v="2852" actId="478"/>
          <ac:spMkLst>
            <pc:docMk/>
            <pc:sldMk cId="780603946" sldId="390"/>
            <ac:spMk id="3" creationId="{0F706069-5979-B897-B682-A329BBEA9E09}"/>
          </ac:spMkLst>
        </pc:spChg>
        <pc:spChg chg="add mod">
          <ac:chgData name="Nikolas Brady" userId="b3c1172e-7e94-40ed-a9ca-4ddb40859eaa" providerId="ADAL" clId="{A6A0CA13-6408-4637-9725-7476E3F154F0}" dt="2025-08-13T16:33:07.289" v="3872" actId="20577"/>
          <ac:spMkLst>
            <pc:docMk/>
            <pc:sldMk cId="780603946" sldId="390"/>
            <ac:spMk id="6" creationId="{08813926-495D-AAE9-1AD4-C9F7C8558A0A}"/>
          </ac:spMkLst>
        </pc:spChg>
        <pc:spChg chg="add mod">
          <ac:chgData name="Nikolas Brady" userId="b3c1172e-7e94-40ed-a9ca-4ddb40859eaa" providerId="ADAL" clId="{A6A0CA13-6408-4637-9725-7476E3F154F0}" dt="2025-08-13T17:19:26.080" v="4010"/>
          <ac:spMkLst>
            <pc:docMk/>
            <pc:sldMk cId="780603946" sldId="390"/>
            <ac:spMk id="7" creationId="{321D3CC3-F0CC-A7ED-3511-4DE094F663B4}"/>
          </ac:spMkLst>
        </pc:spChg>
        <pc:picChg chg="add mod">
          <ac:chgData name="Nikolas Brady" userId="b3c1172e-7e94-40ed-a9ca-4ddb40859eaa" providerId="ADAL" clId="{A6A0CA13-6408-4637-9725-7476E3F154F0}" dt="2025-08-13T17:19:00.954" v="3987" actId="1076"/>
          <ac:picMkLst>
            <pc:docMk/>
            <pc:sldMk cId="780603946" sldId="390"/>
            <ac:picMk id="5" creationId="{ABA9C9DF-2B02-6BE3-5D08-0944A8046876}"/>
          </ac:picMkLst>
        </pc:picChg>
      </pc:sldChg>
      <pc:sldChg chg="addSp delSp modSp add mod ord">
        <pc:chgData name="Nikolas Brady" userId="b3c1172e-7e94-40ed-a9ca-4ddb40859eaa" providerId="ADAL" clId="{A6A0CA13-6408-4637-9725-7476E3F154F0}" dt="2025-08-13T17:19:08.198" v="3989" actId="21"/>
        <pc:sldMkLst>
          <pc:docMk/>
          <pc:sldMk cId="2989683227" sldId="391"/>
        </pc:sldMkLst>
        <pc:spChg chg="add mod">
          <ac:chgData name="Nikolas Brady" userId="b3c1172e-7e94-40ed-a9ca-4ddb40859eaa" providerId="ADAL" clId="{A6A0CA13-6408-4637-9725-7476E3F154F0}" dt="2025-08-13T17:18:28.537" v="3983" actId="1076"/>
          <ac:spMkLst>
            <pc:docMk/>
            <pc:sldMk cId="2989683227" sldId="391"/>
            <ac:spMk id="8" creationId="{A9BD5E94-2AE2-537F-16D3-50B20836C83F}"/>
          </ac:spMkLst>
        </pc:spChg>
        <pc:spChg chg="add del mod">
          <ac:chgData name="Nikolas Brady" userId="b3c1172e-7e94-40ed-a9ca-4ddb40859eaa" providerId="ADAL" clId="{A6A0CA13-6408-4637-9725-7476E3F154F0}" dt="2025-08-13T17:19:08.198" v="3989" actId="21"/>
          <ac:spMkLst>
            <pc:docMk/>
            <pc:sldMk cId="2989683227" sldId="391"/>
            <ac:spMk id="9" creationId="{1C25B7DC-E168-A0F9-AB7E-18F2DA805EE8}"/>
          </ac:spMkLst>
        </pc:spChg>
        <pc:picChg chg="add mod">
          <ac:chgData name="Nikolas Brady" userId="b3c1172e-7e94-40ed-a9ca-4ddb40859eaa" providerId="ADAL" clId="{A6A0CA13-6408-4637-9725-7476E3F154F0}" dt="2025-08-13T16:42:21.622" v="3956" actId="1076"/>
          <ac:picMkLst>
            <pc:docMk/>
            <pc:sldMk cId="2989683227" sldId="391"/>
            <ac:picMk id="4" creationId="{25A21A56-4035-3EFF-26D5-B8C74E74DF81}"/>
          </ac:picMkLst>
        </pc:picChg>
        <pc:picChg chg="del mod">
          <ac:chgData name="Nikolas Brady" userId="b3c1172e-7e94-40ed-a9ca-4ddb40859eaa" providerId="ADAL" clId="{A6A0CA13-6408-4637-9725-7476E3F154F0}" dt="2025-08-13T16:41:33.366" v="3949" actId="478"/>
          <ac:picMkLst>
            <pc:docMk/>
            <pc:sldMk cId="2989683227" sldId="391"/>
            <ac:picMk id="6" creationId="{30C0CE80-2E75-ED66-DFDB-DA66C09090E4}"/>
          </ac:picMkLst>
        </pc:picChg>
        <pc:picChg chg="add mod">
          <ac:chgData name="Nikolas Brady" userId="b3c1172e-7e94-40ed-a9ca-4ddb40859eaa" providerId="ADAL" clId="{A6A0CA13-6408-4637-9725-7476E3F154F0}" dt="2025-08-13T16:42:27.706" v="3957" actId="1076"/>
          <ac:picMkLst>
            <pc:docMk/>
            <pc:sldMk cId="2989683227" sldId="391"/>
            <ac:picMk id="7" creationId="{F402C581-EA94-3D0D-9171-E62A5B4E4579}"/>
          </ac:picMkLst>
        </pc:picChg>
        <pc:picChg chg="del">
          <ac:chgData name="Nikolas Brady" userId="b3c1172e-7e94-40ed-a9ca-4ddb40859eaa" providerId="ADAL" clId="{A6A0CA13-6408-4637-9725-7476E3F154F0}" dt="2025-08-13T16:41:31.684" v="3947" actId="478"/>
          <ac:picMkLst>
            <pc:docMk/>
            <pc:sldMk cId="2989683227" sldId="391"/>
            <ac:picMk id="10" creationId="{557ABDA8-F46D-A988-AEE8-AADAF7EBECE8}"/>
          </ac:picMkLst>
        </pc:picChg>
      </pc:sldChg>
      <pc:sldChg chg="addSp delSp modSp add mod ord">
        <pc:chgData name="Nikolas Brady" userId="b3c1172e-7e94-40ed-a9ca-4ddb40859eaa" providerId="ADAL" clId="{A6A0CA13-6408-4637-9725-7476E3F154F0}" dt="2025-08-13T17:55:40.612" v="4241" actId="1076"/>
        <pc:sldMkLst>
          <pc:docMk/>
          <pc:sldMk cId="1037780779" sldId="392"/>
        </pc:sldMkLst>
        <pc:spChg chg="mod">
          <ac:chgData name="Nikolas Brady" userId="b3c1172e-7e94-40ed-a9ca-4ddb40859eaa" providerId="ADAL" clId="{A6A0CA13-6408-4637-9725-7476E3F154F0}" dt="2025-08-13T17:55:30.920" v="4240" actId="14100"/>
          <ac:spMkLst>
            <pc:docMk/>
            <pc:sldMk cId="1037780779" sldId="392"/>
            <ac:spMk id="8" creationId="{081DD6EA-5456-3C40-BF79-E027B05FB0E5}"/>
          </ac:spMkLst>
        </pc:spChg>
        <pc:picChg chg="del">
          <ac:chgData name="Nikolas Brady" userId="b3c1172e-7e94-40ed-a9ca-4ddb40859eaa" providerId="ADAL" clId="{A6A0CA13-6408-4637-9725-7476E3F154F0}" dt="2025-08-13T17:53:59.898" v="4177" actId="478"/>
          <ac:picMkLst>
            <pc:docMk/>
            <pc:sldMk cId="1037780779" sldId="392"/>
            <ac:picMk id="4" creationId="{183493B0-B9F8-6BCA-BDB5-70C5395FCA80}"/>
          </ac:picMkLst>
        </pc:picChg>
        <pc:picChg chg="add mod">
          <ac:chgData name="Nikolas Brady" userId="b3c1172e-7e94-40ed-a9ca-4ddb40859eaa" providerId="ADAL" clId="{A6A0CA13-6408-4637-9725-7476E3F154F0}" dt="2025-08-13T17:55:40.612" v="4241" actId="1076"/>
          <ac:picMkLst>
            <pc:docMk/>
            <pc:sldMk cId="1037780779" sldId="392"/>
            <ac:picMk id="5" creationId="{35DBC74A-BB95-8AA2-FA66-594DF767CFAE}"/>
          </ac:picMkLst>
        </pc:picChg>
        <pc:picChg chg="del">
          <ac:chgData name="Nikolas Brady" userId="b3c1172e-7e94-40ed-a9ca-4ddb40859eaa" providerId="ADAL" clId="{A6A0CA13-6408-4637-9725-7476E3F154F0}" dt="2025-08-13T17:54:01.759" v="4178" actId="478"/>
          <ac:picMkLst>
            <pc:docMk/>
            <pc:sldMk cId="1037780779" sldId="392"/>
            <ac:picMk id="7" creationId="{34BF317D-3CD1-3FCB-C9E1-36E6C89E61A3}"/>
          </ac:picMkLst>
        </pc:picChg>
      </pc:sldChg>
      <pc:sldChg chg="addSp delSp modSp new mod modNotesTx">
        <pc:chgData name="Nikolas Brady" userId="b3c1172e-7e94-40ed-a9ca-4ddb40859eaa" providerId="ADAL" clId="{A6A0CA13-6408-4637-9725-7476E3F154F0}" dt="2025-08-13T18:10:49.963" v="4811" actId="313"/>
        <pc:sldMkLst>
          <pc:docMk/>
          <pc:sldMk cId="352954928" sldId="393"/>
        </pc:sldMkLst>
        <pc:spChg chg="del">
          <ac:chgData name="Nikolas Brady" userId="b3c1172e-7e94-40ed-a9ca-4ddb40859eaa" providerId="ADAL" clId="{A6A0CA13-6408-4637-9725-7476E3F154F0}" dt="2025-08-13T17:56:14.148" v="4248" actId="478"/>
          <ac:spMkLst>
            <pc:docMk/>
            <pc:sldMk cId="352954928" sldId="393"/>
            <ac:spMk id="2" creationId="{AC17B0CD-F8CA-9728-F997-E41AA37FCF49}"/>
          </ac:spMkLst>
        </pc:spChg>
        <pc:spChg chg="del">
          <ac:chgData name="Nikolas Brady" userId="b3c1172e-7e94-40ed-a9ca-4ddb40859eaa" providerId="ADAL" clId="{A6A0CA13-6408-4637-9725-7476E3F154F0}" dt="2025-08-13T17:56:04.778" v="4244" actId="478"/>
          <ac:spMkLst>
            <pc:docMk/>
            <pc:sldMk cId="352954928" sldId="393"/>
            <ac:spMk id="3" creationId="{D7E045F3-1199-3927-0043-CA8C2238528F}"/>
          </ac:spMkLst>
        </pc:spChg>
        <pc:spChg chg="add mod">
          <ac:chgData name="Nikolas Brady" userId="b3c1172e-7e94-40ed-a9ca-4ddb40859eaa" providerId="ADAL" clId="{A6A0CA13-6408-4637-9725-7476E3F154F0}" dt="2025-08-13T17:56:11.241" v="4247"/>
          <ac:spMkLst>
            <pc:docMk/>
            <pc:sldMk cId="352954928" sldId="393"/>
            <ac:spMk id="6" creationId="{C0E1CAAA-A93F-1E0D-6B0C-982FC7781491}"/>
          </ac:spMkLst>
        </pc:spChg>
        <pc:spChg chg="add mod">
          <ac:chgData name="Nikolas Brady" userId="b3c1172e-7e94-40ed-a9ca-4ddb40859eaa" providerId="ADAL" clId="{A6A0CA13-6408-4637-9725-7476E3F154F0}" dt="2025-08-13T17:56:32.492" v="4272" actId="20577"/>
          <ac:spMkLst>
            <pc:docMk/>
            <pc:sldMk cId="352954928" sldId="393"/>
            <ac:spMk id="7" creationId="{467A9A45-A256-E381-8098-AE23688F700B}"/>
          </ac:spMkLst>
        </pc:spChg>
        <pc:picChg chg="add mod">
          <ac:chgData name="Nikolas Brady" userId="b3c1172e-7e94-40ed-a9ca-4ddb40859eaa" providerId="ADAL" clId="{A6A0CA13-6408-4637-9725-7476E3F154F0}" dt="2025-08-13T17:56:36.641" v="4274" actId="1076"/>
          <ac:picMkLst>
            <pc:docMk/>
            <pc:sldMk cId="352954928" sldId="393"/>
            <ac:picMk id="5" creationId="{E243B064-6293-3CC4-E748-C1F353142F8F}"/>
          </ac:picMkLst>
        </pc:picChg>
      </pc:sldChg>
      <pc:sldChg chg="addSp delSp modSp add mod setBg">
        <pc:chgData name="Nikolas Brady" userId="b3c1172e-7e94-40ed-a9ca-4ddb40859eaa" providerId="ADAL" clId="{A6A0CA13-6408-4637-9725-7476E3F154F0}" dt="2025-08-13T20:48:17.309" v="5888" actId="27918"/>
        <pc:sldMkLst>
          <pc:docMk/>
          <pc:sldMk cId="443598469" sldId="394"/>
        </pc:sldMkLst>
        <pc:spChg chg="mod">
          <ac:chgData name="Nikolas Brady" userId="b3c1172e-7e94-40ed-a9ca-4ddb40859eaa" providerId="ADAL" clId="{A6A0CA13-6408-4637-9725-7476E3F154F0}" dt="2025-08-13T20:47:20.714" v="5845" actId="20577"/>
          <ac:spMkLst>
            <pc:docMk/>
            <pc:sldMk cId="443598469" sldId="394"/>
            <ac:spMk id="2" creationId="{1F3A378A-BB91-D091-4C26-009C69DCD080}"/>
          </ac:spMkLst>
        </pc:spChg>
        <pc:spChg chg="add mod">
          <ac:chgData name="Nikolas Brady" userId="b3c1172e-7e94-40ed-a9ca-4ddb40859eaa" providerId="ADAL" clId="{A6A0CA13-6408-4637-9725-7476E3F154F0}" dt="2025-08-13T18:05:44.478" v="4683" actId="1076"/>
          <ac:spMkLst>
            <pc:docMk/>
            <pc:sldMk cId="443598469" sldId="394"/>
            <ac:spMk id="4" creationId="{224D6A82-4296-3263-CBCD-8A4B40ED8F4C}"/>
          </ac:spMkLst>
        </pc:spChg>
        <pc:spChg chg="add del mod">
          <ac:chgData name="Nikolas Brady" userId="b3c1172e-7e94-40ed-a9ca-4ddb40859eaa" providerId="ADAL" clId="{A6A0CA13-6408-4637-9725-7476E3F154F0}" dt="2025-08-13T18:05:42.343" v="4682"/>
          <ac:spMkLst>
            <pc:docMk/>
            <pc:sldMk cId="443598469" sldId="394"/>
            <ac:spMk id="5" creationId="{FEBB026F-8252-09EC-CA6E-FF1CDFB094E2}"/>
          </ac:spMkLst>
        </pc:spChg>
        <pc:spChg chg="del">
          <ac:chgData name="Nikolas Brady" userId="b3c1172e-7e94-40ed-a9ca-4ddb40859eaa" providerId="ADAL" clId="{A6A0CA13-6408-4637-9725-7476E3F154F0}" dt="2025-08-13T17:59:25.404" v="4295" actId="478"/>
          <ac:spMkLst>
            <pc:docMk/>
            <pc:sldMk cId="443598469" sldId="394"/>
            <ac:spMk id="8" creationId="{A4CDAC87-791E-F16B-2C58-092ED09D3DDD}"/>
          </ac:spMkLst>
        </pc:spChg>
        <pc:spChg chg="del">
          <ac:chgData name="Nikolas Brady" userId="b3c1172e-7e94-40ed-a9ca-4ddb40859eaa" providerId="ADAL" clId="{A6A0CA13-6408-4637-9725-7476E3F154F0}" dt="2025-08-13T17:59:27.576" v="4297" actId="478"/>
          <ac:spMkLst>
            <pc:docMk/>
            <pc:sldMk cId="443598469" sldId="394"/>
            <ac:spMk id="9" creationId="{7F6006C2-9C35-A669-157D-A1C3C7C11BBE}"/>
          </ac:spMkLst>
        </pc:spChg>
        <pc:spChg chg="del mod">
          <ac:chgData name="Nikolas Brady" userId="b3c1172e-7e94-40ed-a9ca-4ddb40859eaa" providerId="ADAL" clId="{A6A0CA13-6408-4637-9725-7476E3F154F0}" dt="2025-08-13T18:05:12.502" v="4674" actId="26606"/>
          <ac:spMkLst>
            <pc:docMk/>
            <pc:sldMk cId="443598469" sldId="394"/>
            <ac:spMk id="12" creationId="{5F269AE0-DF49-43B0-6C06-EE49AF272C03}"/>
          </ac:spMkLst>
        </pc:spChg>
        <pc:spChg chg="add">
          <ac:chgData name="Nikolas Brady" userId="b3c1172e-7e94-40ed-a9ca-4ddb40859eaa" providerId="ADAL" clId="{A6A0CA13-6408-4637-9725-7476E3F154F0}" dt="2025-08-13T18:05:12.502" v="4674" actId="26606"/>
          <ac:spMkLst>
            <pc:docMk/>
            <pc:sldMk cId="443598469" sldId="394"/>
            <ac:spMk id="18" creationId="{1D63C574-BFD2-41A1-A567-B0C3CC7FDD4F}"/>
          </ac:spMkLst>
        </pc:spChg>
        <pc:spChg chg="add">
          <ac:chgData name="Nikolas Brady" userId="b3c1172e-7e94-40ed-a9ca-4ddb40859eaa" providerId="ADAL" clId="{A6A0CA13-6408-4637-9725-7476E3F154F0}" dt="2025-08-13T18:05:12.502" v="4674" actId="26606"/>
          <ac:spMkLst>
            <pc:docMk/>
            <pc:sldMk cId="443598469" sldId="394"/>
            <ac:spMk id="20" creationId="{E2A46BAB-8C31-42B2-90E8-B26DD3E81D37}"/>
          </ac:spMkLst>
        </pc:spChg>
        <pc:grpChg chg="add">
          <ac:chgData name="Nikolas Brady" userId="b3c1172e-7e94-40ed-a9ca-4ddb40859eaa" providerId="ADAL" clId="{A6A0CA13-6408-4637-9725-7476E3F154F0}" dt="2025-08-13T18:05:12.502" v="4674" actId="26606"/>
          <ac:grpSpMkLst>
            <pc:docMk/>
            <pc:sldMk cId="443598469" sldId="394"/>
            <ac:grpSpMk id="22" creationId="{B3F7A3C7-0737-4E57-B30E-8EEFE638B401}"/>
          </ac:grpSpMkLst>
        </pc:grpChg>
        <pc:grpChg chg="add">
          <ac:chgData name="Nikolas Brady" userId="b3c1172e-7e94-40ed-a9ca-4ddb40859eaa" providerId="ADAL" clId="{A6A0CA13-6408-4637-9725-7476E3F154F0}" dt="2025-08-13T18:05:12.502" v="4674" actId="26606"/>
          <ac:grpSpMkLst>
            <pc:docMk/>
            <pc:sldMk cId="443598469" sldId="394"/>
            <ac:grpSpMk id="26" creationId="{43F5E015-E085-4624-B431-B42414448684}"/>
          </ac:grpSpMkLst>
        </pc:grpChg>
        <pc:graphicFrameChg chg="add mod">
          <ac:chgData name="Nikolas Brady" userId="b3c1172e-7e94-40ed-a9ca-4ddb40859eaa" providerId="ADAL" clId="{A6A0CA13-6408-4637-9725-7476E3F154F0}" dt="2025-08-13T20:48:16.627" v="5879" actId="20577"/>
          <ac:graphicFrameMkLst>
            <pc:docMk/>
            <pc:sldMk cId="443598469" sldId="394"/>
            <ac:graphicFrameMk id="14" creationId="{8A6C3C67-3E07-86E3-DF41-CB87A3463402}"/>
          </ac:graphicFrameMkLst>
        </pc:graphicFrameChg>
        <pc:picChg chg="del">
          <ac:chgData name="Nikolas Brady" userId="b3c1172e-7e94-40ed-a9ca-4ddb40859eaa" providerId="ADAL" clId="{A6A0CA13-6408-4637-9725-7476E3F154F0}" dt="2025-08-13T17:59:26.421" v="4296" actId="478"/>
          <ac:picMkLst>
            <pc:docMk/>
            <pc:sldMk cId="443598469" sldId="394"/>
            <ac:picMk id="1026" creationId="{ACDAF260-80C4-F4ED-B78C-4EA457669A2D}"/>
          </ac:picMkLst>
        </pc:picChg>
      </pc:sldChg>
      <pc:sldChg chg="addSp delSp modSp new mod setBg">
        <pc:chgData name="Nikolas Brady" userId="b3c1172e-7e94-40ed-a9ca-4ddb40859eaa" providerId="ADAL" clId="{A6A0CA13-6408-4637-9725-7476E3F154F0}" dt="2025-08-13T18:19:17.779" v="5448" actId="20577"/>
        <pc:sldMkLst>
          <pc:docMk/>
          <pc:sldMk cId="2570730795" sldId="395"/>
        </pc:sldMkLst>
        <pc:spChg chg="mod">
          <ac:chgData name="Nikolas Brady" userId="b3c1172e-7e94-40ed-a9ca-4ddb40859eaa" providerId="ADAL" clId="{A6A0CA13-6408-4637-9725-7476E3F154F0}" dt="2025-08-13T18:17:50.485" v="5344" actId="26606"/>
          <ac:spMkLst>
            <pc:docMk/>
            <pc:sldMk cId="2570730795" sldId="395"/>
            <ac:spMk id="2" creationId="{35D66645-EBB7-91F0-BA88-AA7113353EDB}"/>
          </ac:spMkLst>
        </pc:spChg>
        <pc:spChg chg="del mod">
          <ac:chgData name="Nikolas Brady" userId="b3c1172e-7e94-40ed-a9ca-4ddb40859eaa" providerId="ADAL" clId="{A6A0CA13-6408-4637-9725-7476E3F154F0}" dt="2025-08-13T18:17:50.485" v="5344" actId="26606"/>
          <ac:spMkLst>
            <pc:docMk/>
            <pc:sldMk cId="2570730795" sldId="395"/>
            <ac:spMk id="3" creationId="{9FBCCA3E-C513-1BB2-EA65-8191CA8A1C84}"/>
          </ac:spMkLst>
        </pc:spChg>
        <pc:spChg chg="add">
          <ac:chgData name="Nikolas Brady" userId="b3c1172e-7e94-40ed-a9ca-4ddb40859eaa" providerId="ADAL" clId="{A6A0CA13-6408-4637-9725-7476E3F154F0}" dt="2025-08-13T18:17:50.485" v="5344" actId="26606"/>
          <ac:spMkLst>
            <pc:docMk/>
            <pc:sldMk cId="2570730795" sldId="395"/>
            <ac:spMk id="9" creationId="{1D63C574-BFD2-41A1-A567-B0C3CC7FDD4F}"/>
          </ac:spMkLst>
        </pc:spChg>
        <pc:spChg chg="add">
          <ac:chgData name="Nikolas Brady" userId="b3c1172e-7e94-40ed-a9ca-4ddb40859eaa" providerId="ADAL" clId="{A6A0CA13-6408-4637-9725-7476E3F154F0}" dt="2025-08-13T18:17:50.485" v="5344" actId="26606"/>
          <ac:spMkLst>
            <pc:docMk/>
            <pc:sldMk cId="2570730795" sldId="395"/>
            <ac:spMk id="11" creationId="{E2A46BAB-8C31-42B2-90E8-B26DD3E81D37}"/>
          </ac:spMkLst>
        </pc:spChg>
        <pc:grpChg chg="add">
          <ac:chgData name="Nikolas Brady" userId="b3c1172e-7e94-40ed-a9ca-4ddb40859eaa" providerId="ADAL" clId="{A6A0CA13-6408-4637-9725-7476E3F154F0}" dt="2025-08-13T18:17:50.485" v="5344" actId="26606"/>
          <ac:grpSpMkLst>
            <pc:docMk/>
            <pc:sldMk cId="2570730795" sldId="395"/>
            <ac:grpSpMk id="13" creationId="{B3F7A3C7-0737-4E57-B30E-8EEFE638B401}"/>
          </ac:grpSpMkLst>
        </pc:grpChg>
        <pc:grpChg chg="add">
          <ac:chgData name="Nikolas Brady" userId="b3c1172e-7e94-40ed-a9ca-4ddb40859eaa" providerId="ADAL" clId="{A6A0CA13-6408-4637-9725-7476E3F154F0}" dt="2025-08-13T18:17:50.485" v="5344" actId="26606"/>
          <ac:grpSpMkLst>
            <pc:docMk/>
            <pc:sldMk cId="2570730795" sldId="395"/>
            <ac:grpSpMk id="17" creationId="{43F5E015-E085-4624-B431-B42414448684}"/>
          </ac:grpSpMkLst>
        </pc:grpChg>
        <pc:graphicFrameChg chg="add mod">
          <ac:chgData name="Nikolas Brady" userId="b3c1172e-7e94-40ed-a9ca-4ddb40859eaa" providerId="ADAL" clId="{A6A0CA13-6408-4637-9725-7476E3F154F0}" dt="2025-08-13T18:19:17.779" v="5448" actId="20577"/>
          <ac:graphicFrameMkLst>
            <pc:docMk/>
            <pc:sldMk cId="2570730795" sldId="395"/>
            <ac:graphicFrameMk id="5" creationId="{91EEC113-00A0-5991-BF2F-0C45543AF801}"/>
          </ac:graphicFrameMkLst>
        </pc:graphicFrameChg>
      </pc:sldChg>
      <pc:sldChg chg="addSp delSp modSp add mod">
        <pc:chgData name="Nikolas Brady" userId="b3c1172e-7e94-40ed-a9ca-4ddb40859eaa" providerId="ADAL" clId="{A6A0CA13-6408-4637-9725-7476E3F154F0}" dt="2025-08-13T18:33:05.154" v="5563" actId="1076"/>
        <pc:sldMkLst>
          <pc:docMk/>
          <pc:sldMk cId="3062047975" sldId="396"/>
        </pc:sldMkLst>
        <pc:spChg chg="mod">
          <ac:chgData name="Nikolas Brady" userId="b3c1172e-7e94-40ed-a9ca-4ddb40859eaa" providerId="ADAL" clId="{A6A0CA13-6408-4637-9725-7476E3F154F0}" dt="2025-08-13T18:20:34.992" v="5472" actId="14100"/>
          <ac:spMkLst>
            <pc:docMk/>
            <pc:sldMk cId="3062047975" sldId="396"/>
            <ac:spMk id="6" creationId="{990643CB-8C68-1EB4-8A50-ADAF349F0A43}"/>
          </ac:spMkLst>
        </pc:spChg>
        <pc:spChg chg="mod">
          <ac:chgData name="Nikolas Brady" userId="b3c1172e-7e94-40ed-a9ca-4ddb40859eaa" providerId="ADAL" clId="{A6A0CA13-6408-4637-9725-7476E3F154F0}" dt="2025-08-13T18:31:17.850" v="5554" actId="207"/>
          <ac:spMkLst>
            <pc:docMk/>
            <pc:sldMk cId="3062047975" sldId="396"/>
            <ac:spMk id="7" creationId="{AA9CBF06-974F-1992-575B-880BEF1979A6}"/>
          </ac:spMkLst>
        </pc:spChg>
        <pc:spChg chg="add mod">
          <ac:chgData name="Nikolas Brady" userId="b3c1172e-7e94-40ed-a9ca-4ddb40859eaa" providerId="ADAL" clId="{A6A0CA13-6408-4637-9725-7476E3F154F0}" dt="2025-08-13T18:24:26.546" v="5529" actId="20577"/>
          <ac:spMkLst>
            <pc:docMk/>
            <pc:sldMk cId="3062047975" sldId="396"/>
            <ac:spMk id="9" creationId="{90D5DFA8-94C5-C127-2F9E-5B7B46061DCF}"/>
          </ac:spMkLst>
        </pc:spChg>
        <pc:picChg chg="add mod">
          <ac:chgData name="Nikolas Brady" userId="b3c1172e-7e94-40ed-a9ca-4ddb40859eaa" providerId="ADAL" clId="{A6A0CA13-6408-4637-9725-7476E3F154F0}" dt="2025-08-13T18:32:59.200" v="5561" actId="14100"/>
          <ac:picMkLst>
            <pc:docMk/>
            <pc:sldMk cId="3062047975" sldId="396"/>
            <ac:picMk id="3" creationId="{FC98BA7B-67F9-F904-0E23-D0CC6B05EFAA}"/>
          </ac:picMkLst>
        </pc:picChg>
        <pc:picChg chg="del">
          <ac:chgData name="Nikolas Brady" userId="b3c1172e-7e94-40ed-a9ca-4ddb40859eaa" providerId="ADAL" clId="{A6A0CA13-6408-4637-9725-7476E3F154F0}" dt="2025-08-13T18:20:37.450" v="5473" actId="478"/>
          <ac:picMkLst>
            <pc:docMk/>
            <pc:sldMk cId="3062047975" sldId="396"/>
            <ac:picMk id="5" creationId="{D36735B6-AEB5-F44F-0755-2DE6C6A0257F}"/>
          </ac:picMkLst>
        </pc:picChg>
        <pc:picChg chg="add mod">
          <ac:chgData name="Nikolas Brady" userId="b3c1172e-7e94-40ed-a9ca-4ddb40859eaa" providerId="ADAL" clId="{A6A0CA13-6408-4637-9725-7476E3F154F0}" dt="2025-08-13T18:33:05.154" v="5563" actId="1076"/>
          <ac:picMkLst>
            <pc:docMk/>
            <pc:sldMk cId="3062047975" sldId="396"/>
            <ac:picMk id="8" creationId="{29892530-6B6A-CFC3-3755-37AC2B2916FA}"/>
          </ac:picMkLst>
        </pc:picChg>
      </pc:sldChg>
      <pc:sldChg chg="addSp delSp modSp add mod modNotesTx">
        <pc:chgData name="Nikolas Brady" userId="b3c1172e-7e94-40ed-a9ca-4ddb40859eaa" providerId="ADAL" clId="{A6A0CA13-6408-4637-9725-7476E3F154F0}" dt="2025-08-13T18:32:28.042" v="5556"/>
        <pc:sldMkLst>
          <pc:docMk/>
          <pc:sldMk cId="3613865686" sldId="397"/>
        </pc:sldMkLst>
        <pc:spChg chg="del">
          <ac:chgData name="Nikolas Brady" userId="b3c1172e-7e94-40ed-a9ca-4ddb40859eaa" providerId="ADAL" clId="{A6A0CA13-6408-4637-9725-7476E3F154F0}" dt="2025-08-13T18:32:27.767" v="5555" actId="478"/>
          <ac:spMkLst>
            <pc:docMk/>
            <pc:sldMk cId="3613865686" sldId="397"/>
            <ac:spMk id="7" creationId="{CE5B471D-C93C-7EF2-04DD-11B9435E4400}"/>
          </ac:spMkLst>
        </pc:spChg>
        <pc:spChg chg="add mod">
          <ac:chgData name="Nikolas Brady" userId="b3c1172e-7e94-40ed-a9ca-4ddb40859eaa" providerId="ADAL" clId="{A6A0CA13-6408-4637-9725-7476E3F154F0}" dt="2025-08-13T18:32:28.042" v="5556"/>
          <ac:spMkLst>
            <pc:docMk/>
            <pc:sldMk cId="3613865686" sldId="397"/>
            <ac:spMk id="15" creationId="{8DB7C4A5-DD90-E7D9-D4A1-4A679E374740}"/>
          </ac:spMkLst>
        </pc:spChg>
        <pc:picChg chg="del">
          <ac:chgData name="Nikolas Brady" userId="b3c1172e-7e94-40ed-a9ca-4ddb40859eaa" providerId="ADAL" clId="{A6A0CA13-6408-4637-9725-7476E3F154F0}" dt="2025-08-13T18:25:45.839" v="5533" actId="478"/>
          <ac:picMkLst>
            <pc:docMk/>
            <pc:sldMk cId="3613865686" sldId="397"/>
            <ac:picMk id="3" creationId="{9E0ACCCD-A3A7-3448-3F2E-A2831C212F33}"/>
          </ac:picMkLst>
        </pc:picChg>
        <pc:picChg chg="add del mod">
          <ac:chgData name="Nikolas Brady" userId="b3c1172e-7e94-40ed-a9ca-4ddb40859eaa" providerId="ADAL" clId="{A6A0CA13-6408-4637-9725-7476E3F154F0}" dt="2025-08-13T18:30:21.012" v="5545" actId="478"/>
          <ac:picMkLst>
            <pc:docMk/>
            <pc:sldMk cId="3613865686" sldId="397"/>
            <ac:picMk id="4" creationId="{C7E828EE-79A2-0A36-17DB-3F6D5F2D2839}"/>
          </ac:picMkLst>
        </pc:picChg>
        <pc:picChg chg="del">
          <ac:chgData name="Nikolas Brady" userId="b3c1172e-7e94-40ed-a9ca-4ddb40859eaa" providerId="ADAL" clId="{A6A0CA13-6408-4637-9725-7476E3F154F0}" dt="2025-08-13T18:25:44.240" v="5532" actId="478"/>
          <ac:picMkLst>
            <pc:docMk/>
            <pc:sldMk cId="3613865686" sldId="397"/>
            <ac:picMk id="8" creationId="{7C83B6D9-6CC3-6156-17BB-D0BA73EFFB94}"/>
          </ac:picMkLst>
        </pc:picChg>
        <pc:picChg chg="add del mod">
          <ac:chgData name="Nikolas Brady" userId="b3c1172e-7e94-40ed-a9ca-4ddb40859eaa" providerId="ADAL" clId="{A6A0CA13-6408-4637-9725-7476E3F154F0}" dt="2025-08-13T18:30:52.878" v="5549" actId="478"/>
          <ac:picMkLst>
            <pc:docMk/>
            <pc:sldMk cId="3613865686" sldId="397"/>
            <ac:picMk id="10" creationId="{3F548EC4-27C8-A4F6-A604-74937AA1AEE6}"/>
          </ac:picMkLst>
        </pc:picChg>
        <pc:picChg chg="add mod">
          <ac:chgData name="Nikolas Brady" userId="b3c1172e-7e94-40ed-a9ca-4ddb40859eaa" providerId="ADAL" clId="{A6A0CA13-6408-4637-9725-7476E3F154F0}" dt="2025-08-13T18:31:01.320" v="5553" actId="14100"/>
          <ac:picMkLst>
            <pc:docMk/>
            <pc:sldMk cId="3613865686" sldId="397"/>
            <ac:picMk id="12" creationId="{AD4B455C-21EB-F1BD-F93C-EB05412BEBDF}"/>
          </ac:picMkLst>
        </pc:picChg>
        <pc:picChg chg="add mod">
          <ac:chgData name="Nikolas Brady" userId="b3c1172e-7e94-40ed-a9ca-4ddb40859eaa" providerId="ADAL" clId="{A6A0CA13-6408-4637-9725-7476E3F154F0}" dt="2025-08-13T18:30:57.464" v="5552" actId="1076"/>
          <ac:picMkLst>
            <pc:docMk/>
            <pc:sldMk cId="3613865686" sldId="397"/>
            <ac:picMk id="14" creationId="{A5538D3C-BE90-92EA-F169-792255DFAF1E}"/>
          </ac:picMkLst>
        </pc:picChg>
      </pc:sldChg>
      <pc:sldChg chg="addSp delSp modSp add mod setBg delDesignElem modNotesTx">
        <pc:chgData name="Nikolas Brady" userId="b3c1172e-7e94-40ed-a9ca-4ddb40859eaa" providerId="ADAL" clId="{A6A0CA13-6408-4637-9725-7476E3F154F0}" dt="2025-08-13T20:41:43.560" v="5834" actId="27918"/>
        <pc:sldMkLst>
          <pc:docMk/>
          <pc:sldMk cId="407005204" sldId="398"/>
        </pc:sldMkLst>
        <pc:spChg chg="mod">
          <ac:chgData name="Nikolas Brady" userId="b3c1172e-7e94-40ed-a9ca-4ddb40859eaa" providerId="ADAL" clId="{A6A0CA13-6408-4637-9725-7476E3F154F0}" dt="2025-08-13T18:42:05.664" v="5597" actId="1076"/>
          <ac:spMkLst>
            <pc:docMk/>
            <pc:sldMk cId="407005204" sldId="398"/>
            <ac:spMk id="2" creationId="{72698DA5-01F9-9229-AB22-D85E3A808DE1}"/>
          </ac:spMkLst>
        </pc:spChg>
        <pc:spChg chg="add">
          <ac:chgData name="Nikolas Brady" userId="b3c1172e-7e94-40ed-a9ca-4ddb40859eaa" providerId="ADAL" clId="{A6A0CA13-6408-4637-9725-7476E3F154F0}" dt="2025-08-13T18:41:28.265" v="5589" actId="26606"/>
          <ac:spMkLst>
            <pc:docMk/>
            <pc:sldMk cId="407005204" sldId="398"/>
            <ac:spMk id="5" creationId="{C7D023E4-8DE1-436E-9847-ED6A4B4B04FD}"/>
          </ac:spMkLst>
        </pc:spChg>
        <pc:spChg chg="del">
          <ac:chgData name="Nikolas Brady" userId="b3c1172e-7e94-40ed-a9ca-4ddb40859eaa" providerId="ADAL" clId="{A6A0CA13-6408-4637-9725-7476E3F154F0}" dt="2025-08-13T18:40:29.117" v="5575" actId="478"/>
          <ac:spMkLst>
            <pc:docMk/>
            <pc:sldMk cId="407005204" sldId="398"/>
            <ac:spMk id="8" creationId="{F8F2C51D-454E-0323-0F20-B49A035DA1B2}"/>
          </ac:spMkLst>
        </pc:spChg>
        <pc:spChg chg="add">
          <ac:chgData name="Nikolas Brady" userId="b3c1172e-7e94-40ed-a9ca-4ddb40859eaa" providerId="ADAL" clId="{A6A0CA13-6408-4637-9725-7476E3F154F0}" dt="2025-08-13T18:41:28.265" v="5589" actId="26606"/>
          <ac:spMkLst>
            <pc:docMk/>
            <pc:sldMk cId="407005204" sldId="398"/>
            <ac:spMk id="10" creationId="{8B2B1708-8CE4-4A20-94F5-55118AE2CBD7}"/>
          </ac:spMkLst>
        </pc:spChg>
        <pc:spChg chg="del">
          <ac:chgData name="Nikolas Brady" userId="b3c1172e-7e94-40ed-a9ca-4ddb40859eaa" providerId="ADAL" clId="{A6A0CA13-6408-4637-9725-7476E3F154F0}" dt="2025-08-13T18:40:19.322" v="5574"/>
          <ac:spMkLst>
            <pc:docMk/>
            <pc:sldMk cId="407005204" sldId="398"/>
            <ac:spMk id="11" creationId="{C577AEEA-ED1A-377F-DF8D-2E62580A20DA}"/>
          </ac:spMkLst>
        </pc:spChg>
        <pc:spChg chg="del">
          <ac:chgData name="Nikolas Brady" userId="b3c1172e-7e94-40ed-a9ca-4ddb40859eaa" providerId="ADAL" clId="{A6A0CA13-6408-4637-9725-7476E3F154F0}" dt="2025-08-13T18:40:19.322" v="5574"/>
          <ac:spMkLst>
            <pc:docMk/>
            <pc:sldMk cId="407005204" sldId="398"/>
            <ac:spMk id="13" creationId="{00F99339-2A5B-6503-3B30-2EA64A64AD0B}"/>
          </ac:spMkLst>
        </pc:spChg>
        <pc:spChg chg="add">
          <ac:chgData name="Nikolas Brady" userId="b3c1172e-7e94-40ed-a9ca-4ddb40859eaa" providerId="ADAL" clId="{A6A0CA13-6408-4637-9725-7476E3F154F0}" dt="2025-08-13T18:41:28.265" v="5589" actId="26606"/>
          <ac:spMkLst>
            <pc:docMk/>
            <pc:sldMk cId="407005204" sldId="398"/>
            <ac:spMk id="16" creationId="{C58F402F-FDB5-409B-8818-B6FCE06E577C}"/>
          </ac:spMkLst>
        </pc:spChg>
        <pc:grpChg chg="add">
          <ac:chgData name="Nikolas Brady" userId="b3c1172e-7e94-40ed-a9ca-4ddb40859eaa" providerId="ADAL" clId="{A6A0CA13-6408-4637-9725-7476E3F154F0}" dt="2025-08-13T18:41:28.265" v="5589" actId="26606"/>
          <ac:grpSpMkLst>
            <pc:docMk/>
            <pc:sldMk cId="407005204" sldId="398"/>
            <ac:grpSpMk id="12" creationId="{5D095D3E-C464-41D5-87FA-07742698A722}"/>
          </ac:grpSpMkLst>
        </pc:grpChg>
        <pc:grpChg chg="add">
          <ac:chgData name="Nikolas Brady" userId="b3c1172e-7e94-40ed-a9ca-4ddb40859eaa" providerId="ADAL" clId="{A6A0CA13-6408-4637-9725-7476E3F154F0}" dt="2025-08-13T18:41:28.265" v="5589" actId="26606"/>
          <ac:grpSpMkLst>
            <pc:docMk/>
            <pc:sldMk cId="407005204" sldId="398"/>
            <ac:grpSpMk id="18" creationId="{E27AF472-EAE3-4572-AB69-B92BD10DBC6D}"/>
          </ac:grpSpMkLst>
        </pc:grpChg>
        <pc:graphicFrameChg chg="add mod">
          <ac:chgData name="Nikolas Brady" userId="b3c1172e-7e94-40ed-a9ca-4ddb40859eaa" providerId="ADAL" clId="{A6A0CA13-6408-4637-9725-7476E3F154F0}" dt="2025-08-13T18:42:15.252" v="5599" actId="113"/>
          <ac:graphicFrameMkLst>
            <pc:docMk/>
            <pc:sldMk cId="407005204" sldId="398"/>
            <ac:graphicFrameMk id="3" creationId="{3B276B7D-57FE-4E82-6B22-8CD61D306A1A}"/>
          </ac:graphicFrameMkLst>
        </pc:graphicFrameChg>
        <pc:picChg chg="del">
          <ac:chgData name="Nikolas Brady" userId="b3c1172e-7e94-40ed-a9ca-4ddb40859eaa" providerId="ADAL" clId="{A6A0CA13-6408-4637-9725-7476E3F154F0}" dt="2025-08-13T18:40:29.653" v="5576" actId="478"/>
          <ac:picMkLst>
            <pc:docMk/>
            <pc:sldMk cId="407005204" sldId="398"/>
            <ac:picMk id="6" creationId="{B97D21B7-8D74-9FDB-4A32-E54EAFCCFCED}"/>
          </ac:picMkLst>
        </pc:picChg>
      </pc:sldChg>
      <pc:sldChg chg="addSp delSp modSp add del mod">
        <pc:chgData name="Nikolas Brady" userId="b3c1172e-7e94-40ed-a9ca-4ddb40859eaa" providerId="ADAL" clId="{A6A0CA13-6408-4637-9725-7476E3F154F0}" dt="2025-08-13T18:34:04.930" v="5571" actId="47"/>
        <pc:sldMkLst>
          <pc:docMk/>
          <pc:sldMk cId="557756882" sldId="398"/>
        </pc:sldMkLst>
        <pc:spChg chg="add mod">
          <ac:chgData name="Nikolas Brady" userId="b3c1172e-7e94-40ed-a9ca-4ddb40859eaa" providerId="ADAL" clId="{A6A0CA13-6408-4637-9725-7476E3F154F0}" dt="2025-08-13T18:32:31.749" v="5558"/>
          <ac:spMkLst>
            <pc:docMk/>
            <pc:sldMk cId="557756882" sldId="398"/>
            <ac:spMk id="2" creationId="{F22097A8-B50E-2691-8711-6AED5F1350F2}"/>
          </ac:spMkLst>
        </pc:spChg>
        <pc:spChg chg="del">
          <ac:chgData name="Nikolas Brady" userId="b3c1172e-7e94-40ed-a9ca-4ddb40859eaa" providerId="ADAL" clId="{A6A0CA13-6408-4637-9725-7476E3F154F0}" dt="2025-08-13T18:32:31.457" v="5557" actId="478"/>
          <ac:spMkLst>
            <pc:docMk/>
            <pc:sldMk cId="557756882" sldId="398"/>
            <ac:spMk id="7" creationId="{84389885-70C9-DC44-3245-C24831792A72}"/>
          </ac:spMkLst>
        </pc:spChg>
        <pc:picChg chg="mod">
          <ac:chgData name="Nikolas Brady" userId="b3c1172e-7e94-40ed-a9ca-4ddb40859eaa" providerId="ADAL" clId="{A6A0CA13-6408-4637-9725-7476E3F154F0}" dt="2025-08-13T18:33:44.021" v="5568" actId="1076"/>
          <ac:picMkLst>
            <pc:docMk/>
            <pc:sldMk cId="557756882" sldId="398"/>
            <ac:picMk id="4" creationId="{EE5888F3-E164-22BC-4FB5-3FA2EE344F14}"/>
          </ac:picMkLst>
        </pc:picChg>
        <pc:picChg chg="mod">
          <ac:chgData name="Nikolas Brady" userId="b3c1172e-7e94-40ed-a9ca-4ddb40859eaa" providerId="ADAL" clId="{A6A0CA13-6408-4637-9725-7476E3F154F0}" dt="2025-08-13T18:33:50.237" v="5570" actId="1076"/>
          <ac:picMkLst>
            <pc:docMk/>
            <pc:sldMk cId="557756882" sldId="398"/>
            <ac:picMk id="10" creationId="{71C69E34-A696-43B7-DE03-D6FDF963CE10}"/>
          </ac:picMkLst>
        </pc:picChg>
        <pc:picChg chg="del">
          <ac:chgData name="Nikolas Brady" userId="b3c1172e-7e94-40ed-a9ca-4ddb40859eaa" providerId="ADAL" clId="{A6A0CA13-6408-4637-9725-7476E3F154F0}" dt="2025-08-13T18:30:13.122" v="5544" actId="21"/>
          <ac:picMkLst>
            <pc:docMk/>
            <pc:sldMk cId="557756882" sldId="398"/>
            <ac:picMk id="12" creationId="{5322D2DA-5F1A-AE36-9596-6397EEFB88F9}"/>
          </ac:picMkLst>
        </pc:picChg>
      </pc:sldChg>
      <pc:sldChg chg="addSp delSp modSp add mod setBg delDesignElem">
        <pc:chgData name="Nikolas Brady" userId="b3c1172e-7e94-40ed-a9ca-4ddb40859eaa" providerId="ADAL" clId="{A6A0CA13-6408-4637-9725-7476E3F154F0}" dt="2025-08-13T20:41:43.560" v="5833" actId="27918"/>
        <pc:sldMkLst>
          <pc:docMk/>
          <pc:sldMk cId="3751118728" sldId="399"/>
        </pc:sldMkLst>
        <pc:spChg chg="mod">
          <ac:chgData name="Nikolas Brady" userId="b3c1172e-7e94-40ed-a9ca-4ddb40859eaa" providerId="ADAL" clId="{A6A0CA13-6408-4637-9725-7476E3F154F0}" dt="2025-08-13T19:05:06.919" v="5698" actId="26606"/>
          <ac:spMkLst>
            <pc:docMk/>
            <pc:sldMk cId="3751118728" sldId="399"/>
            <ac:spMk id="2" creationId="{979593AE-3EFA-180F-D099-BBCBD7544660}"/>
          </ac:spMkLst>
        </pc:spChg>
        <pc:spChg chg="del">
          <ac:chgData name="Nikolas Brady" userId="b3c1172e-7e94-40ed-a9ca-4ddb40859eaa" providerId="ADAL" clId="{A6A0CA13-6408-4637-9725-7476E3F154F0}" dt="2025-08-13T19:05:00.386" v="5697"/>
          <ac:spMkLst>
            <pc:docMk/>
            <pc:sldMk cId="3751118728" sldId="399"/>
            <ac:spMk id="5" creationId="{1B3E2967-3552-4C32-7879-D0AB1C57AAD2}"/>
          </ac:spMkLst>
        </pc:spChg>
        <pc:spChg chg="add">
          <ac:chgData name="Nikolas Brady" userId="b3c1172e-7e94-40ed-a9ca-4ddb40859eaa" providerId="ADAL" clId="{A6A0CA13-6408-4637-9725-7476E3F154F0}" dt="2025-08-13T19:05:06.919" v="5698" actId="26606"/>
          <ac:spMkLst>
            <pc:docMk/>
            <pc:sldMk cId="3751118728" sldId="399"/>
            <ac:spMk id="6" creationId="{8B2B1708-8CE4-4A20-94F5-55118AE2CBD7}"/>
          </ac:spMkLst>
        </pc:spChg>
        <pc:spChg chg="add">
          <ac:chgData name="Nikolas Brady" userId="b3c1172e-7e94-40ed-a9ca-4ddb40859eaa" providerId="ADAL" clId="{A6A0CA13-6408-4637-9725-7476E3F154F0}" dt="2025-08-13T19:05:06.919" v="5698" actId="26606"/>
          <ac:spMkLst>
            <pc:docMk/>
            <pc:sldMk cId="3751118728" sldId="399"/>
            <ac:spMk id="8" creationId="{C7D023E4-8DE1-436E-9847-ED6A4B4B04FD}"/>
          </ac:spMkLst>
        </pc:spChg>
        <pc:spChg chg="del">
          <ac:chgData name="Nikolas Brady" userId="b3c1172e-7e94-40ed-a9ca-4ddb40859eaa" providerId="ADAL" clId="{A6A0CA13-6408-4637-9725-7476E3F154F0}" dt="2025-08-13T19:05:00.386" v="5697"/>
          <ac:spMkLst>
            <pc:docMk/>
            <pc:sldMk cId="3751118728" sldId="399"/>
            <ac:spMk id="10" creationId="{5D6B9BCE-CCDE-DD8D-4C92-5C0EB5E96B65}"/>
          </ac:spMkLst>
        </pc:spChg>
        <pc:spChg chg="add">
          <ac:chgData name="Nikolas Brady" userId="b3c1172e-7e94-40ed-a9ca-4ddb40859eaa" providerId="ADAL" clId="{A6A0CA13-6408-4637-9725-7476E3F154F0}" dt="2025-08-13T19:05:06.919" v="5698" actId="26606"/>
          <ac:spMkLst>
            <pc:docMk/>
            <pc:sldMk cId="3751118728" sldId="399"/>
            <ac:spMk id="15" creationId="{C58F402F-FDB5-409B-8818-B6FCE06E577C}"/>
          </ac:spMkLst>
        </pc:spChg>
        <pc:spChg chg="del">
          <ac:chgData name="Nikolas Brady" userId="b3c1172e-7e94-40ed-a9ca-4ddb40859eaa" providerId="ADAL" clId="{A6A0CA13-6408-4637-9725-7476E3F154F0}" dt="2025-08-13T19:05:00.386" v="5697"/>
          <ac:spMkLst>
            <pc:docMk/>
            <pc:sldMk cId="3751118728" sldId="399"/>
            <ac:spMk id="16" creationId="{43E87D20-32B1-326F-C24A-0E89CC1925B3}"/>
          </ac:spMkLst>
        </pc:spChg>
        <pc:grpChg chg="add">
          <ac:chgData name="Nikolas Brady" userId="b3c1172e-7e94-40ed-a9ca-4ddb40859eaa" providerId="ADAL" clId="{A6A0CA13-6408-4637-9725-7476E3F154F0}" dt="2025-08-13T19:05:06.919" v="5698" actId="26606"/>
          <ac:grpSpMkLst>
            <pc:docMk/>
            <pc:sldMk cId="3751118728" sldId="399"/>
            <ac:grpSpMk id="9" creationId="{5D095D3E-C464-41D5-87FA-07742698A722}"/>
          </ac:grpSpMkLst>
        </pc:grpChg>
        <pc:grpChg chg="del">
          <ac:chgData name="Nikolas Brady" userId="b3c1172e-7e94-40ed-a9ca-4ddb40859eaa" providerId="ADAL" clId="{A6A0CA13-6408-4637-9725-7476E3F154F0}" dt="2025-08-13T19:05:00.386" v="5697"/>
          <ac:grpSpMkLst>
            <pc:docMk/>
            <pc:sldMk cId="3751118728" sldId="399"/>
            <ac:grpSpMk id="12" creationId="{E6529EC9-F055-1E4B-2C24-B1D875992F67}"/>
          </ac:grpSpMkLst>
        </pc:grpChg>
        <pc:grpChg chg="add">
          <ac:chgData name="Nikolas Brady" userId="b3c1172e-7e94-40ed-a9ca-4ddb40859eaa" providerId="ADAL" clId="{A6A0CA13-6408-4637-9725-7476E3F154F0}" dt="2025-08-13T19:05:06.919" v="5698" actId="26606"/>
          <ac:grpSpMkLst>
            <pc:docMk/>
            <pc:sldMk cId="3751118728" sldId="399"/>
            <ac:grpSpMk id="17" creationId="{E27AF472-EAE3-4572-AB69-B92BD10DBC6D}"/>
          </ac:grpSpMkLst>
        </pc:grpChg>
        <pc:grpChg chg="del">
          <ac:chgData name="Nikolas Brady" userId="b3c1172e-7e94-40ed-a9ca-4ddb40859eaa" providerId="ADAL" clId="{A6A0CA13-6408-4637-9725-7476E3F154F0}" dt="2025-08-13T19:05:00.386" v="5697"/>
          <ac:grpSpMkLst>
            <pc:docMk/>
            <pc:sldMk cId="3751118728" sldId="399"/>
            <ac:grpSpMk id="18" creationId="{824D1630-1048-BDE9-CBB9-5955363EA93A}"/>
          </ac:grpSpMkLst>
        </pc:grpChg>
        <pc:graphicFrameChg chg="add del mod">
          <ac:chgData name="Nikolas Brady" userId="b3c1172e-7e94-40ed-a9ca-4ddb40859eaa" providerId="ADAL" clId="{A6A0CA13-6408-4637-9725-7476E3F154F0}" dt="2025-08-13T19:05:17.703" v="5699" actId="478"/>
          <ac:graphicFrameMkLst>
            <pc:docMk/>
            <pc:sldMk cId="3751118728" sldId="399"/>
            <ac:graphicFrameMk id="3" creationId="{4A12C77C-DF6F-8BD0-E7D0-D9F895F31EBC}"/>
          </ac:graphicFrameMkLst>
        </pc:graphicFrameChg>
        <pc:graphicFrameChg chg="add mod">
          <ac:chgData name="Nikolas Brady" userId="b3c1172e-7e94-40ed-a9ca-4ddb40859eaa" providerId="ADAL" clId="{A6A0CA13-6408-4637-9725-7476E3F154F0}" dt="2025-08-13T19:06:50.819" v="5711" actId="113"/>
          <ac:graphicFrameMkLst>
            <pc:docMk/>
            <pc:sldMk cId="3751118728" sldId="399"/>
            <ac:graphicFrameMk id="4" creationId="{628A2E9E-E286-3AF5-A3E8-77E9745D9B5A}"/>
          </ac:graphicFrameMkLst>
        </pc:graphicFrameChg>
        <pc:graphicFrameChg chg="add mod">
          <ac:chgData name="Nikolas Brady" userId="b3c1172e-7e94-40ed-a9ca-4ddb40859eaa" providerId="ADAL" clId="{A6A0CA13-6408-4637-9725-7476E3F154F0}" dt="2025-08-13T19:08:56.712" v="5716"/>
          <ac:graphicFrameMkLst>
            <pc:docMk/>
            <pc:sldMk cId="3751118728" sldId="399"/>
            <ac:graphicFrameMk id="33" creationId="{628A2E9E-E286-3AF5-A3E8-77E9745D9B5A}"/>
          </ac:graphicFrameMkLst>
        </pc:graphicFrameChg>
      </pc:sldChg>
      <pc:sldChg chg="delSp add del setBg delDesignElem">
        <pc:chgData name="Nikolas Brady" userId="b3c1172e-7e94-40ed-a9ca-4ddb40859eaa" providerId="ADAL" clId="{A6A0CA13-6408-4637-9725-7476E3F154F0}" dt="2025-08-13T19:09:21.550" v="5723" actId="47"/>
        <pc:sldMkLst>
          <pc:docMk/>
          <pc:sldMk cId="2442193984" sldId="400"/>
        </pc:sldMkLst>
        <pc:spChg chg="del">
          <ac:chgData name="Nikolas Brady" userId="b3c1172e-7e94-40ed-a9ca-4ddb40859eaa" providerId="ADAL" clId="{A6A0CA13-6408-4637-9725-7476E3F154F0}" dt="2025-08-13T19:08:58.103" v="5719"/>
          <ac:spMkLst>
            <pc:docMk/>
            <pc:sldMk cId="2442193984" sldId="400"/>
            <ac:spMk id="6" creationId="{EC661CA7-6077-615D-72D3-18945F08A9DE}"/>
          </ac:spMkLst>
        </pc:spChg>
        <pc:spChg chg="del">
          <ac:chgData name="Nikolas Brady" userId="b3c1172e-7e94-40ed-a9ca-4ddb40859eaa" providerId="ADAL" clId="{A6A0CA13-6408-4637-9725-7476E3F154F0}" dt="2025-08-13T19:08:58.103" v="5719"/>
          <ac:spMkLst>
            <pc:docMk/>
            <pc:sldMk cId="2442193984" sldId="400"/>
            <ac:spMk id="8" creationId="{FFD6A0D6-A66C-CC76-8DBC-0341540996AE}"/>
          </ac:spMkLst>
        </pc:spChg>
        <pc:spChg chg="del">
          <ac:chgData name="Nikolas Brady" userId="b3c1172e-7e94-40ed-a9ca-4ddb40859eaa" providerId="ADAL" clId="{A6A0CA13-6408-4637-9725-7476E3F154F0}" dt="2025-08-13T19:08:58.103" v="5719"/>
          <ac:spMkLst>
            <pc:docMk/>
            <pc:sldMk cId="2442193984" sldId="400"/>
            <ac:spMk id="15" creationId="{58739137-B160-0588-156B-257FDAAFB41F}"/>
          </ac:spMkLst>
        </pc:spChg>
        <pc:grpChg chg="del">
          <ac:chgData name="Nikolas Brady" userId="b3c1172e-7e94-40ed-a9ca-4ddb40859eaa" providerId="ADAL" clId="{A6A0CA13-6408-4637-9725-7476E3F154F0}" dt="2025-08-13T19:08:58.103" v="5719"/>
          <ac:grpSpMkLst>
            <pc:docMk/>
            <pc:sldMk cId="2442193984" sldId="400"/>
            <ac:grpSpMk id="9" creationId="{A099A038-A358-0A38-0AC6-785E03FE0CAF}"/>
          </ac:grpSpMkLst>
        </pc:grpChg>
        <pc:grpChg chg="del">
          <ac:chgData name="Nikolas Brady" userId="b3c1172e-7e94-40ed-a9ca-4ddb40859eaa" providerId="ADAL" clId="{A6A0CA13-6408-4637-9725-7476E3F154F0}" dt="2025-08-13T19:08:58.103" v="5719"/>
          <ac:grpSpMkLst>
            <pc:docMk/>
            <pc:sldMk cId="2442193984" sldId="400"/>
            <ac:grpSpMk id="17" creationId="{A38EEDCD-B708-0488-1C37-F148B441AF06}"/>
          </ac:grpSpMkLst>
        </pc:grpChg>
      </pc:sldChg>
      <pc:sldChg chg="delSp add del setBg delDesignElem">
        <pc:chgData name="Nikolas Brady" userId="b3c1172e-7e94-40ed-a9ca-4ddb40859eaa" providerId="ADAL" clId="{A6A0CA13-6408-4637-9725-7476E3F154F0}" dt="2025-08-13T19:10:12.099" v="5727" actId="47"/>
        <pc:sldMkLst>
          <pc:docMk/>
          <pc:sldMk cId="4100522185" sldId="400"/>
        </pc:sldMkLst>
        <pc:spChg chg="del">
          <ac:chgData name="Nikolas Brady" userId="b3c1172e-7e94-40ed-a9ca-4ddb40859eaa" providerId="ADAL" clId="{A6A0CA13-6408-4637-9725-7476E3F154F0}" dt="2025-08-13T19:09:29.432" v="5725"/>
          <ac:spMkLst>
            <pc:docMk/>
            <pc:sldMk cId="4100522185" sldId="400"/>
            <ac:spMk id="6" creationId="{C9B463AC-B6F9-F251-2038-26297C6F84E5}"/>
          </ac:spMkLst>
        </pc:spChg>
        <pc:spChg chg="del">
          <ac:chgData name="Nikolas Brady" userId="b3c1172e-7e94-40ed-a9ca-4ddb40859eaa" providerId="ADAL" clId="{A6A0CA13-6408-4637-9725-7476E3F154F0}" dt="2025-08-13T19:09:29.432" v="5725"/>
          <ac:spMkLst>
            <pc:docMk/>
            <pc:sldMk cId="4100522185" sldId="400"/>
            <ac:spMk id="8" creationId="{1CD8706E-276C-9F8B-B052-721CC3745774}"/>
          </ac:spMkLst>
        </pc:spChg>
        <pc:spChg chg="del">
          <ac:chgData name="Nikolas Brady" userId="b3c1172e-7e94-40ed-a9ca-4ddb40859eaa" providerId="ADAL" clId="{A6A0CA13-6408-4637-9725-7476E3F154F0}" dt="2025-08-13T19:09:29.432" v="5725"/>
          <ac:spMkLst>
            <pc:docMk/>
            <pc:sldMk cId="4100522185" sldId="400"/>
            <ac:spMk id="15" creationId="{1439961A-EE9E-516B-D493-79FFB15F9325}"/>
          </ac:spMkLst>
        </pc:spChg>
        <pc:grpChg chg="del">
          <ac:chgData name="Nikolas Brady" userId="b3c1172e-7e94-40ed-a9ca-4ddb40859eaa" providerId="ADAL" clId="{A6A0CA13-6408-4637-9725-7476E3F154F0}" dt="2025-08-13T19:09:29.432" v="5725"/>
          <ac:grpSpMkLst>
            <pc:docMk/>
            <pc:sldMk cId="4100522185" sldId="400"/>
            <ac:grpSpMk id="9" creationId="{6A3589E0-9792-0309-3236-E9E5A9918E16}"/>
          </ac:grpSpMkLst>
        </pc:grpChg>
        <pc:grpChg chg="del">
          <ac:chgData name="Nikolas Brady" userId="b3c1172e-7e94-40ed-a9ca-4ddb40859eaa" providerId="ADAL" clId="{A6A0CA13-6408-4637-9725-7476E3F154F0}" dt="2025-08-13T19:09:29.432" v="5725"/>
          <ac:grpSpMkLst>
            <pc:docMk/>
            <pc:sldMk cId="4100522185" sldId="400"/>
            <ac:grpSpMk id="17" creationId="{0D197780-FDC2-BB9F-F7F6-C285236D245B}"/>
          </ac:grpSpMkLst>
        </pc:grpChg>
      </pc:sldChg>
      <pc:sldChg chg="addSp delSp add del setBg delDesignElem">
        <pc:chgData name="Nikolas Brady" userId="b3c1172e-7e94-40ed-a9ca-4ddb40859eaa" providerId="ADAL" clId="{A6A0CA13-6408-4637-9725-7476E3F154F0}" dt="2025-08-13T19:09:18.365" v="5722"/>
        <pc:sldMkLst>
          <pc:docMk/>
          <pc:sldMk cId="3329049502" sldId="401"/>
        </pc:sldMkLst>
        <pc:spChg chg="add del">
          <ac:chgData name="Nikolas Brady" userId="b3c1172e-7e94-40ed-a9ca-4ddb40859eaa" providerId="ADAL" clId="{A6A0CA13-6408-4637-9725-7476E3F154F0}" dt="2025-08-13T19:09:18.365" v="5722"/>
          <ac:spMkLst>
            <pc:docMk/>
            <pc:sldMk cId="3329049502" sldId="401"/>
            <ac:spMk id="5" creationId="{E54288F1-7327-66C2-8284-ECE5BFF6338C}"/>
          </ac:spMkLst>
        </pc:spChg>
        <pc:spChg chg="add del">
          <ac:chgData name="Nikolas Brady" userId="b3c1172e-7e94-40ed-a9ca-4ddb40859eaa" providerId="ADAL" clId="{A6A0CA13-6408-4637-9725-7476E3F154F0}" dt="2025-08-13T19:09:18.365" v="5722"/>
          <ac:spMkLst>
            <pc:docMk/>
            <pc:sldMk cId="3329049502" sldId="401"/>
            <ac:spMk id="10" creationId="{E8C7B393-94C0-C862-946F-31A46508F368}"/>
          </ac:spMkLst>
        </pc:spChg>
        <pc:spChg chg="add del">
          <ac:chgData name="Nikolas Brady" userId="b3c1172e-7e94-40ed-a9ca-4ddb40859eaa" providerId="ADAL" clId="{A6A0CA13-6408-4637-9725-7476E3F154F0}" dt="2025-08-13T19:09:18.365" v="5722"/>
          <ac:spMkLst>
            <pc:docMk/>
            <pc:sldMk cId="3329049502" sldId="401"/>
            <ac:spMk id="16" creationId="{52FD3582-3AC7-A75B-84CD-024EC9CB27CE}"/>
          </ac:spMkLst>
        </pc:spChg>
        <pc:grpChg chg="add del">
          <ac:chgData name="Nikolas Brady" userId="b3c1172e-7e94-40ed-a9ca-4ddb40859eaa" providerId="ADAL" clId="{A6A0CA13-6408-4637-9725-7476E3F154F0}" dt="2025-08-13T19:09:18.365" v="5722"/>
          <ac:grpSpMkLst>
            <pc:docMk/>
            <pc:sldMk cId="3329049502" sldId="401"/>
            <ac:grpSpMk id="12" creationId="{4F5D1A3B-6262-16BE-F763-6194D9A6991A}"/>
          </ac:grpSpMkLst>
        </pc:grpChg>
        <pc:grpChg chg="add del">
          <ac:chgData name="Nikolas Brady" userId="b3c1172e-7e94-40ed-a9ca-4ddb40859eaa" providerId="ADAL" clId="{A6A0CA13-6408-4637-9725-7476E3F154F0}" dt="2025-08-13T19:09:18.365" v="5722"/>
          <ac:grpSpMkLst>
            <pc:docMk/>
            <pc:sldMk cId="3329049502" sldId="401"/>
            <ac:grpSpMk id="18" creationId="{8A47CB89-C5B1-108C-CE79-BDFDE3C616AE}"/>
          </ac:grpSpMkLst>
        </pc:grpChg>
      </pc:sldChg>
      <pc:sldChg chg="addSp delSp modSp add mod">
        <pc:chgData name="Nikolas Brady" userId="b3c1172e-7e94-40ed-a9ca-4ddb40859eaa" providerId="ADAL" clId="{A6A0CA13-6408-4637-9725-7476E3F154F0}" dt="2025-08-13T20:41:43.560" v="5835" actId="27918"/>
        <pc:sldMkLst>
          <pc:docMk/>
          <pc:sldMk cId="4146825551" sldId="401"/>
        </pc:sldMkLst>
        <pc:graphicFrameChg chg="del">
          <ac:chgData name="Nikolas Brady" userId="b3c1172e-7e94-40ed-a9ca-4ddb40859eaa" providerId="ADAL" clId="{A6A0CA13-6408-4637-9725-7476E3F154F0}" dt="2025-08-13T19:10:40.708" v="5730" actId="478"/>
          <ac:graphicFrameMkLst>
            <pc:docMk/>
            <pc:sldMk cId="4146825551" sldId="401"/>
            <ac:graphicFrameMk id="3" creationId="{1682F865-638C-E717-0B59-67A34400B72A}"/>
          </ac:graphicFrameMkLst>
        </pc:graphicFrameChg>
        <pc:graphicFrameChg chg="add mod">
          <ac:chgData name="Nikolas Brady" userId="b3c1172e-7e94-40ed-a9ca-4ddb40859eaa" providerId="ADAL" clId="{A6A0CA13-6408-4637-9725-7476E3F154F0}" dt="2025-08-13T19:11:25.094" v="5743" actId="255"/>
          <ac:graphicFrameMkLst>
            <pc:docMk/>
            <pc:sldMk cId="4146825551" sldId="401"/>
            <ac:graphicFrameMk id="4" creationId="{BB67AEDD-C0FF-518F-A158-F2742DEA4528}"/>
          </ac:graphicFrameMkLst>
        </pc:graphicFrameChg>
        <pc:graphicFrameChg chg="add mod">
          <ac:chgData name="Nikolas Brady" userId="b3c1172e-7e94-40ed-a9ca-4ddb40859eaa" providerId="ADAL" clId="{A6A0CA13-6408-4637-9725-7476E3F154F0}" dt="2025-08-13T19:11:47.229" v="5746"/>
          <ac:graphicFrameMkLst>
            <pc:docMk/>
            <pc:sldMk cId="4146825551" sldId="401"/>
            <ac:graphicFrameMk id="6" creationId="{BB67AEDD-C0FF-518F-A158-F2742DEA4528}"/>
          </ac:graphicFrameMkLst>
        </pc:graphicFrameChg>
      </pc:sldChg>
      <pc:sldChg chg="addSp delSp add del setBg delDesignElem">
        <pc:chgData name="Nikolas Brady" userId="b3c1172e-7e94-40ed-a9ca-4ddb40859eaa" providerId="ADAL" clId="{A6A0CA13-6408-4637-9725-7476E3F154F0}" dt="2025-08-13T19:11:51.703" v="5749"/>
        <pc:sldMkLst>
          <pc:docMk/>
          <pc:sldMk cId="1534402249" sldId="402"/>
        </pc:sldMkLst>
        <pc:spChg chg="add del">
          <ac:chgData name="Nikolas Brady" userId="b3c1172e-7e94-40ed-a9ca-4ddb40859eaa" providerId="ADAL" clId="{A6A0CA13-6408-4637-9725-7476E3F154F0}" dt="2025-08-13T19:11:51.703" v="5749"/>
          <ac:spMkLst>
            <pc:docMk/>
            <pc:sldMk cId="1534402249" sldId="402"/>
            <ac:spMk id="5" creationId="{2A607F8B-0AFA-1DC6-A840-05F3004D7449}"/>
          </ac:spMkLst>
        </pc:spChg>
        <pc:spChg chg="add del">
          <ac:chgData name="Nikolas Brady" userId="b3c1172e-7e94-40ed-a9ca-4ddb40859eaa" providerId="ADAL" clId="{A6A0CA13-6408-4637-9725-7476E3F154F0}" dt="2025-08-13T19:11:51.703" v="5749"/>
          <ac:spMkLst>
            <pc:docMk/>
            <pc:sldMk cId="1534402249" sldId="402"/>
            <ac:spMk id="10" creationId="{74CFCD9E-5E26-E00D-B5F2-57E1730F55D6}"/>
          </ac:spMkLst>
        </pc:spChg>
        <pc:spChg chg="add del">
          <ac:chgData name="Nikolas Brady" userId="b3c1172e-7e94-40ed-a9ca-4ddb40859eaa" providerId="ADAL" clId="{A6A0CA13-6408-4637-9725-7476E3F154F0}" dt="2025-08-13T19:11:51.703" v="5749"/>
          <ac:spMkLst>
            <pc:docMk/>
            <pc:sldMk cId="1534402249" sldId="402"/>
            <ac:spMk id="16" creationId="{A7278541-0196-50DA-988E-C7C328AF4EC2}"/>
          </ac:spMkLst>
        </pc:spChg>
        <pc:grpChg chg="add del">
          <ac:chgData name="Nikolas Brady" userId="b3c1172e-7e94-40ed-a9ca-4ddb40859eaa" providerId="ADAL" clId="{A6A0CA13-6408-4637-9725-7476E3F154F0}" dt="2025-08-13T19:11:51.703" v="5749"/>
          <ac:grpSpMkLst>
            <pc:docMk/>
            <pc:sldMk cId="1534402249" sldId="402"/>
            <ac:grpSpMk id="12" creationId="{96E17AC5-3850-A431-CF41-33381965FFE5}"/>
          </ac:grpSpMkLst>
        </pc:grpChg>
        <pc:grpChg chg="add del">
          <ac:chgData name="Nikolas Brady" userId="b3c1172e-7e94-40ed-a9ca-4ddb40859eaa" providerId="ADAL" clId="{A6A0CA13-6408-4637-9725-7476E3F154F0}" dt="2025-08-13T19:11:51.703" v="5749"/>
          <ac:grpSpMkLst>
            <pc:docMk/>
            <pc:sldMk cId="1534402249" sldId="402"/>
            <ac:grpSpMk id="18" creationId="{29A37FD9-868F-A3E8-8F78-02FCC078C910}"/>
          </ac:grpSpMkLst>
        </pc:grpChg>
      </pc:sldChg>
      <pc:sldChg chg="add">
        <pc:chgData name="Nikolas Brady" userId="b3c1172e-7e94-40ed-a9ca-4ddb40859eaa" providerId="ADAL" clId="{A6A0CA13-6408-4637-9725-7476E3F154F0}" dt="2025-08-13T19:11:51.719" v="5750"/>
        <pc:sldMkLst>
          <pc:docMk/>
          <pc:sldMk cId="2171259884" sldId="402"/>
        </pc:sldMkLst>
      </pc:sldChg>
      <pc:sldChg chg="addSp delSp modSp add mod">
        <pc:chgData name="Nikolas Brady" userId="b3c1172e-7e94-40ed-a9ca-4ddb40859eaa" providerId="ADAL" clId="{A6A0CA13-6408-4637-9725-7476E3F154F0}" dt="2025-08-13T19:20:03.205" v="5811" actId="27918"/>
        <pc:sldMkLst>
          <pc:docMk/>
          <pc:sldMk cId="2102622028" sldId="403"/>
        </pc:sldMkLst>
        <pc:graphicFrameChg chg="add mod">
          <ac:chgData name="Nikolas Brady" userId="b3c1172e-7e94-40ed-a9ca-4ddb40859eaa" providerId="ADAL" clId="{A6A0CA13-6408-4637-9725-7476E3F154F0}" dt="2025-08-13T19:15:01.395" v="5791" actId="255"/>
          <ac:graphicFrameMkLst>
            <pc:docMk/>
            <pc:sldMk cId="2102622028" sldId="403"/>
            <ac:graphicFrameMk id="3" creationId="{7AE0E723-A7FC-B6AB-789D-F65078853426}"/>
          </ac:graphicFrameMkLst>
        </pc:graphicFrameChg>
        <pc:graphicFrameChg chg="del">
          <ac:chgData name="Nikolas Brady" userId="b3c1172e-7e94-40ed-a9ca-4ddb40859eaa" providerId="ADAL" clId="{A6A0CA13-6408-4637-9725-7476E3F154F0}" dt="2025-08-13T19:13:08.072" v="5758" actId="478"/>
          <ac:graphicFrameMkLst>
            <pc:docMk/>
            <pc:sldMk cId="2102622028" sldId="403"/>
            <ac:graphicFrameMk id="4" creationId="{32B8A155-CF88-2917-0280-7E1F5735CC3C}"/>
          </ac:graphicFrameMkLst>
        </pc:graphicFrameChg>
      </pc:sldChg>
      <pc:sldChg chg="addSp delSp add del setBg delDesignElem">
        <pc:chgData name="Nikolas Brady" userId="b3c1172e-7e94-40ed-a9ca-4ddb40859eaa" providerId="ADAL" clId="{A6A0CA13-6408-4637-9725-7476E3F154F0}" dt="2025-08-13T19:13:05.670" v="5756"/>
        <pc:sldMkLst>
          <pc:docMk/>
          <pc:sldMk cId="3628895394" sldId="403"/>
        </pc:sldMkLst>
        <pc:spChg chg="add del">
          <ac:chgData name="Nikolas Brady" userId="b3c1172e-7e94-40ed-a9ca-4ddb40859eaa" providerId="ADAL" clId="{A6A0CA13-6408-4637-9725-7476E3F154F0}" dt="2025-08-13T19:13:05.670" v="5756"/>
          <ac:spMkLst>
            <pc:docMk/>
            <pc:sldMk cId="3628895394" sldId="403"/>
            <ac:spMk id="5" creationId="{A5402367-ADE0-A555-3D4C-4343B70D40D7}"/>
          </ac:spMkLst>
        </pc:spChg>
        <pc:spChg chg="add del">
          <ac:chgData name="Nikolas Brady" userId="b3c1172e-7e94-40ed-a9ca-4ddb40859eaa" providerId="ADAL" clId="{A6A0CA13-6408-4637-9725-7476E3F154F0}" dt="2025-08-13T19:13:05.670" v="5756"/>
          <ac:spMkLst>
            <pc:docMk/>
            <pc:sldMk cId="3628895394" sldId="403"/>
            <ac:spMk id="10" creationId="{1F388D7F-17CF-6AD4-9AE2-EA35ECE3417D}"/>
          </ac:spMkLst>
        </pc:spChg>
        <pc:spChg chg="add del">
          <ac:chgData name="Nikolas Brady" userId="b3c1172e-7e94-40ed-a9ca-4ddb40859eaa" providerId="ADAL" clId="{A6A0CA13-6408-4637-9725-7476E3F154F0}" dt="2025-08-13T19:13:05.670" v="5756"/>
          <ac:spMkLst>
            <pc:docMk/>
            <pc:sldMk cId="3628895394" sldId="403"/>
            <ac:spMk id="16" creationId="{107CDF58-24CA-A478-1818-B1B4D5806E9F}"/>
          </ac:spMkLst>
        </pc:spChg>
        <pc:grpChg chg="add del">
          <ac:chgData name="Nikolas Brady" userId="b3c1172e-7e94-40ed-a9ca-4ddb40859eaa" providerId="ADAL" clId="{A6A0CA13-6408-4637-9725-7476E3F154F0}" dt="2025-08-13T19:13:05.670" v="5756"/>
          <ac:grpSpMkLst>
            <pc:docMk/>
            <pc:sldMk cId="3628895394" sldId="403"/>
            <ac:grpSpMk id="12" creationId="{16511703-F997-A7A9-8FE7-7C46991A0D4D}"/>
          </ac:grpSpMkLst>
        </pc:grpChg>
        <pc:grpChg chg="add del">
          <ac:chgData name="Nikolas Brady" userId="b3c1172e-7e94-40ed-a9ca-4ddb40859eaa" providerId="ADAL" clId="{A6A0CA13-6408-4637-9725-7476E3F154F0}" dt="2025-08-13T19:13:05.670" v="5756"/>
          <ac:grpSpMkLst>
            <pc:docMk/>
            <pc:sldMk cId="3628895394" sldId="403"/>
            <ac:grpSpMk id="18" creationId="{A4803505-66FA-4854-2D4C-85839826B2F7}"/>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nikolas.brady\Downloads\marin_connection_model%20base%202025-08-13T113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ikolas.brady\Downloads\marin_connection_model%20base%202025-08-13T113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ikolas.brady\Downloads\marin_connection_model%20base%202025-08-13T113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ikolas.brady\Downloads\marin_connection_model%20base%202025-08-13T113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ikolas.brady\Downloads\marin_connection_model%20base%202025-08-13T1135.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[marin_connection_model base 2025-08-13T1135.xlsx]Sheet2!PivotTable2</c:name>
    <c:fmtId val="5"/>
  </c:pivotSource>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MAV-SAs Completed by Month</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Sheet2!$B$3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Sheet2!$A$4:$A$13</c:f>
              <c:multiLvlStrCache>
                <c:ptCount val="8"/>
                <c:lvl>
                  <c:pt idx="0">
                    <c:v>Jan</c:v>
                  </c:pt>
                  <c:pt idx="1">
                    <c:v>Feb</c:v>
                  </c:pt>
                  <c:pt idx="2">
                    <c:v>Mar</c:v>
                  </c:pt>
                  <c:pt idx="3">
                    <c:v>Apr</c:v>
                  </c:pt>
                  <c:pt idx="4">
                    <c:v>May</c:v>
                  </c:pt>
                  <c:pt idx="5">
                    <c:v>Jun</c:v>
                  </c:pt>
                  <c:pt idx="6">
                    <c:v>Jul</c:v>
                  </c:pt>
                  <c:pt idx="7">
                    <c:v>Aug</c:v>
                  </c:pt>
                </c:lvl>
                <c:lvl>
                  <c:pt idx="0">
                    <c:v>2025</c:v>
                  </c:pt>
                </c:lvl>
              </c:multiLvlStrCache>
            </c:multiLvlStrRef>
          </c:cat>
          <c:val>
            <c:numRef>
              <c:f>Sheet2!$B$4:$B$13</c:f>
              <c:numCache>
                <c:formatCode>General</c:formatCode>
                <c:ptCount val="8"/>
                <c:pt idx="0">
                  <c:v>11</c:v>
                </c:pt>
                <c:pt idx="1">
                  <c:v>155</c:v>
                </c:pt>
                <c:pt idx="2">
                  <c:v>92</c:v>
                </c:pt>
                <c:pt idx="3">
                  <c:v>74</c:v>
                </c:pt>
                <c:pt idx="4">
                  <c:v>48</c:v>
                </c:pt>
                <c:pt idx="5">
                  <c:v>52</c:v>
                </c:pt>
                <c:pt idx="6">
                  <c:v>57</c:v>
                </c:pt>
                <c:pt idx="7">
                  <c:v>19</c:v>
                </c:pt>
              </c:numCache>
            </c:numRef>
          </c:val>
          <c:extLst>
            <c:ext xmlns:c16="http://schemas.microsoft.com/office/drawing/2014/chart" uri="{C3380CC4-5D6E-409C-BE32-E72D297353CC}">
              <c16:uniqueId val="{00000000-8EA7-4DC0-B7FE-30EEA3C463DB}"/>
            </c:ext>
          </c:extLst>
        </c:ser>
        <c:dLbls>
          <c:showLegendKey val="0"/>
          <c:showVal val="0"/>
          <c:showCatName val="0"/>
          <c:showSerName val="0"/>
          <c:showPercent val="0"/>
          <c:showBubbleSize val="0"/>
        </c:dLbls>
        <c:gapWidth val="219"/>
        <c:overlap val="-27"/>
        <c:axId val="754140576"/>
        <c:axId val="754141656"/>
      </c:barChart>
      <c:catAx>
        <c:axId val="75414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54141656"/>
        <c:crosses val="autoZero"/>
        <c:auto val="1"/>
        <c:lblAlgn val="ctr"/>
        <c:lblOffset val="100"/>
        <c:noMultiLvlLbl val="0"/>
      </c:catAx>
      <c:valAx>
        <c:axId val="754141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541405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[marin_connection_model base 2025-08-13T1135.xlsx]Sheet3!PivotTable3</c:name>
    <c:fmtId val="3"/>
  </c:pivotSource>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MAV-SAs Completed By Agency</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Sheet3!$B$3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Sheet3!$A$4:$A$12</c:f>
              <c:strCache>
                <c:ptCount val="8"/>
                <c:pt idx="0">
                  <c:v>St. Vincent de Paul</c:v>
                </c:pt>
                <c:pt idx="1">
                  <c:v>Community Action Marin</c:v>
                </c:pt>
                <c:pt idx="2">
                  <c:v>Downtown Streets Team</c:v>
                </c:pt>
                <c:pt idx="3">
                  <c:v>HHS</c:v>
                </c:pt>
                <c:pt idx="4">
                  <c:v>Homeward Bound of Marin</c:v>
                </c:pt>
                <c:pt idx="5">
                  <c:v>Ritter Center</c:v>
                </c:pt>
                <c:pt idx="6">
                  <c:v>Marin Housing Authority</c:v>
                </c:pt>
                <c:pt idx="7">
                  <c:v>North Marin Community Services</c:v>
                </c:pt>
              </c:strCache>
            </c:strRef>
          </c:cat>
          <c:val>
            <c:numRef>
              <c:f>Sheet3!$B$4:$B$12</c:f>
              <c:numCache>
                <c:formatCode>General</c:formatCode>
                <c:ptCount val="8"/>
                <c:pt idx="0">
                  <c:v>113</c:v>
                </c:pt>
                <c:pt idx="1">
                  <c:v>102</c:v>
                </c:pt>
                <c:pt idx="2">
                  <c:v>81</c:v>
                </c:pt>
                <c:pt idx="3">
                  <c:v>73</c:v>
                </c:pt>
                <c:pt idx="4">
                  <c:v>70</c:v>
                </c:pt>
                <c:pt idx="5">
                  <c:v>61</c:v>
                </c:pt>
                <c:pt idx="6">
                  <c:v>5</c:v>
                </c:pt>
                <c:pt idx="7">
                  <c:v>5</c:v>
                </c:pt>
              </c:numCache>
            </c:numRef>
          </c:val>
          <c:extLst>
            <c:ext xmlns:c16="http://schemas.microsoft.com/office/drawing/2014/chart" uri="{C3380CC4-5D6E-409C-BE32-E72D297353CC}">
              <c16:uniqueId val="{00000000-A2D2-4C04-B443-FFCE2942A067}"/>
            </c:ext>
          </c:extLst>
        </c:ser>
        <c:dLbls>
          <c:showLegendKey val="0"/>
          <c:showVal val="0"/>
          <c:showCatName val="0"/>
          <c:showSerName val="0"/>
          <c:showPercent val="0"/>
          <c:showBubbleSize val="0"/>
        </c:dLbls>
        <c:gapWidth val="219"/>
        <c:overlap val="-27"/>
        <c:axId val="1043917064"/>
        <c:axId val="1043914184"/>
      </c:barChart>
      <c:catAx>
        <c:axId val="1043917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43914184"/>
        <c:crosses val="autoZero"/>
        <c:auto val="1"/>
        <c:lblAlgn val="ctr"/>
        <c:lblOffset val="100"/>
        <c:noMultiLvlLbl val="0"/>
      </c:catAx>
      <c:valAx>
        <c:axId val="1043914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439170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[marin_connection_model base 2025-08-13T1135.xlsx]Sheet4!PivotTable4</c:name>
    <c:fmtId val="3"/>
  </c:pivotSource>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MAV-SAs By Race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Sheet4!$B$1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Sheet4!$A$2:$A$8</c:f>
              <c:strCache>
                <c:ptCount val="6"/>
                <c:pt idx="0">
                  <c:v>White</c:v>
                </c:pt>
                <c:pt idx="1">
                  <c:v>Black, African American, or African</c:v>
                </c:pt>
                <c:pt idx="2">
                  <c:v>Hispanic/Latina/e/o</c:v>
                </c:pt>
                <c:pt idx="3">
                  <c:v>Multi-Racial</c:v>
                </c:pt>
                <c:pt idx="4">
                  <c:v>Other</c:v>
                </c:pt>
                <c:pt idx="5">
                  <c:v>Data Not Collected</c:v>
                </c:pt>
              </c:strCache>
            </c:strRef>
          </c:cat>
          <c:val>
            <c:numRef>
              <c:f>Sheet4!$B$2:$B$8</c:f>
              <c:numCache>
                <c:formatCode>0.00%</c:formatCode>
                <c:ptCount val="6"/>
                <c:pt idx="0">
                  <c:v>0.53424657534246578</c:v>
                </c:pt>
                <c:pt idx="1">
                  <c:v>0.16046966731898238</c:v>
                </c:pt>
                <c:pt idx="2">
                  <c:v>0.14481409001956946</c:v>
                </c:pt>
                <c:pt idx="3">
                  <c:v>0.10176125244618395</c:v>
                </c:pt>
                <c:pt idx="4">
                  <c:v>3.3268101761252444E-2</c:v>
                </c:pt>
                <c:pt idx="5">
                  <c:v>2.5440313111545987E-2</c:v>
                </c:pt>
              </c:numCache>
            </c:numRef>
          </c:val>
          <c:extLst>
            <c:ext xmlns:c16="http://schemas.microsoft.com/office/drawing/2014/chart" uri="{C3380CC4-5D6E-409C-BE32-E72D297353CC}">
              <c16:uniqueId val="{00000000-643D-4552-95EA-EEEE5AF3F83E}"/>
            </c:ext>
          </c:extLst>
        </c:ser>
        <c:dLbls>
          <c:showLegendKey val="0"/>
          <c:showVal val="0"/>
          <c:showCatName val="0"/>
          <c:showSerName val="0"/>
          <c:showPercent val="0"/>
          <c:showBubbleSize val="0"/>
        </c:dLbls>
        <c:gapWidth val="219"/>
        <c:overlap val="-27"/>
        <c:axId val="753117320"/>
        <c:axId val="753114800"/>
      </c:barChart>
      <c:catAx>
        <c:axId val="753117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3114800"/>
        <c:crosses val="autoZero"/>
        <c:auto val="1"/>
        <c:lblAlgn val="ctr"/>
        <c:lblOffset val="100"/>
        <c:noMultiLvlLbl val="0"/>
      </c:catAx>
      <c:valAx>
        <c:axId val="7531148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531173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[marin_connection_model base 2025-08-13T1135.xlsx]Sheet4!PivotTable4</c:name>
    <c:fmtId val="3"/>
  </c:pivotSource>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MAV-SAs By Race</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Sheet4!$B$1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Sheet4!$A$2:$A$8</c:f>
              <c:strCache>
                <c:ptCount val="6"/>
                <c:pt idx="0">
                  <c:v>White</c:v>
                </c:pt>
                <c:pt idx="1">
                  <c:v>Black, African American, or African</c:v>
                </c:pt>
                <c:pt idx="2">
                  <c:v>Hispanic/Latina/e/o</c:v>
                </c:pt>
                <c:pt idx="3">
                  <c:v>Multi-Racial</c:v>
                </c:pt>
                <c:pt idx="4">
                  <c:v>Other</c:v>
                </c:pt>
                <c:pt idx="5">
                  <c:v>Data Not Collected</c:v>
                </c:pt>
              </c:strCache>
            </c:strRef>
          </c:cat>
          <c:val>
            <c:numRef>
              <c:f>Sheet4!$B$2:$B$8</c:f>
              <c:numCache>
                <c:formatCode>0.00%</c:formatCode>
                <c:ptCount val="6"/>
                <c:pt idx="0">
                  <c:v>0.53424657534246578</c:v>
                </c:pt>
                <c:pt idx="1">
                  <c:v>0.16046966731898238</c:v>
                </c:pt>
                <c:pt idx="2">
                  <c:v>0.14481409001956946</c:v>
                </c:pt>
                <c:pt idx="3">
                  <c:v>0.10176125244618395</c:v>
                </c:pt>
                <c:pt idx="4">
                  <c:v>3.3268101761252444E-2</c:v>
                </c:pt>
                <c:pt idx="5">
                  <c:v>2.5440313111545987E-2</c:v>
                </c:pt>
              </c:numCache>
            </c:numRef>
          </c:val>
          <c:extLst>
            <c:ext xmlns:c16="http://schemas.microsoft.com/office/drawing/2014/chart" uri="{C3380CC4-5D6E-409C-BE32-E72D297353CC}">
              <c16:uniqueId val="{00000000-643D-4552-95EA-EEEE5AF3F83E}"/>
            </c:ext>
          </c:extLst>
        </c:ser>
        <c:dLbls>
          <c:showLegendKey val="0"/>
          <c:showVal val="0"/>
          <c:showCatName val="0"/>
          <c:showSerName val="0"/>
          <c:showPercent val="0"/>
          <c:showBubbleSize val="0"/>
        </c:dLbls>
        <c:gapWidth val="219"/>
        <c:overlap val="-27"/>
        <c:axId val="753117320"/>
        <c:axId val="753114800"/>
      </c:barChart>
      <c:catAx>
        <c:axId val="753117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3114800"/>
        <c:crosses val="autoZero"/>
        <c:auto val="1"/>
        <c:lblAlgn val="ctr"/>
        <c:lblOffset val="100"/>
        <c:noMultiLvlLbl val="0"/>
      </c:catAx>
      <c:valAx>
        <c:axId val="7531148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531173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[marin_connection_model base 2025-08-13T1135.xlsx]Sheet5!PivotTable5</c:name>
    <c:fmtId val="7"/>
  </c:pivotSource>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MAV-SAs By</a:t>
            </a:r>
            <a:r>
              <a:rPr lang="en-US" sz="2000" baseline="0" dirty="0"/>
              <a:t> Gender</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pivotFmt>
      <c:pivotFmt>
        <c:idx val="3"/>
        <c:spPr>
          <a:solidFill>
            <a:schemeClr val="accent1"/>
          </a:solidFill>
          <a:ln>
            <a:noFill/>
          </a:ln>
          <a:effectLst/>
        </c:spPr>
      </c:pivotFmt>
      <c:pivotFmt>
        <c:idx val="4"/>
        <c:spPr>
          <a:solidFill>
            <a:schemeClr val="accent1"/>
          </a:solidFill>
          <a:ln>
            <a:noFill/>
          </a:ln>
          <a:effectLst/>
        </c:spPr>
      </c:pivotFmt>
      <c:pivotFmt>
        <c:idx val="5"/>
        <c:spPr>
          <a:solidFill>
            <a:schemeClr val="accent1"/>
          </a:solidFill>
          <a:ln>
            <a:noFill/>
          </a:ln>
          <a:effectLst/>
        </c:spPr>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pivotFmt>
    </c:pivotFmts>
    <c:plotArea>
      <c:layout/>
      <c:pieChart>
        <c:varyColors val="1"/>
        <c:ser>
          <c:idx val="0"/>
          <c:order val="0"/>
          <c:tx>
            <c:strRef>
              <c:f>Sheet5!$B$1</c:f>
              <c:strCache>
                <c:ptCount val="1"/>
                <c:pt idx="0">
                  <c:v>Total</c:v>
                </c:pt>
              </c:strCache>
            </c:strRef>
          </c:tx>
          <c:dPt>
            <c:idx val="0"/>
            <c:bubble3D val="0"/>
            <c:spPr>
              <a:solidFill>
                <a:schemeClr val="accent1"/>
              </a:solidFill>
              <a:ln>
                <a:noFill/>
              </a:ln>
              <a:effectLst/>
            </c:spPr>
            <c:extLst>
              <c:ext xmlns:c16="http://schemas.microsoft.com/office/drawing/2014/chart" uri="{C3380CC4-5D6E-409C-BE32-E72D297353CC}">
                <c16:uniqueId val="{00000001-3325-45DD-8545-3E3CD477BC51}"/>
              </c:ext>
            </c:extLst>
          </c:dPt>
          <c:dPt>
            <c:idx val="1"/>
            <c:bubble3D val="0"/>
            <c:spPr>
              <a:solidFill>
                <a:schemeClr val="accent2"/>
              </a:solidFill>
              <a:ln>
                <a:noFill/>
              </a:ln>
              <a:effectLst/>
            </c:spPr>
            <c:extLst>
              <c:ext xmlns:c16="http://schemas.microsoft.com/office/drawing/2014/chart" uri="{C3380CC4-5D6E-409C-BE32-E72D297353CC}">
                <c16:uniqueId val="{00000003-3325-45DD-8545-3E3CD477BC51}"/>
              </c:ext>
            </c:extLst>
          </c:dPt>
          <c:dPt>
            <c:idx val="2"/>
            <c:bubble3D val="0"/>
            <c:spPr>
              <a:solidFill>
                <a:schemeClr val="accent3"/>
              </a:solidFill>
              <a:ln>
                <a:noFill/>
              </a:ln>
              <a:effectLst/>
            </c:spPr>
            <c:extLst>
              <c:ext xmlns:c16="http://schemas.microsoft.com/office/drawing/2014/chart" uri="{C3380CC4-5D6E-409C-BE32-E72D297353CC}">
                <c16:uniqueId val="{00000005-3325-45DD-8545-3E3CD477BC51}"/>
              </c:ext>
            </c:extLst>
          </c:dPt>
          <c:dPt>
            <c:idx val="3"/>
            <c:bubble3D val="0"/>
            <c:spPr>
              <a:solidFill>
                <a:schemeClr val="accent4"/>
              </a:solidFill>
              <a:ln>
                <a:noFill/>
              </a:ln>
              <a:effectLst/>
            </c:spPr>
            <c:extLst>
              <c:ext xmlns:c16="http://schemas.microsoft.com/office/drawing/2014/chart" uri="{C3380CC4-5D6E-409C-BE32-E72D297353CC}">
                <c16:uniqueId val="{00000007-3325-45DD-8545-3E3CD477BC5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Sheet5!$A$2:$A$6</c:f>
              <c:strCache>
                <c:ptCount val="4"/>
                <c:pt idx="0">
                  <c:v>Man (Boy, if child)</c:v>
                </c:pt>
                <c:pt idx="1">
                  <c:v>Woman (Girl, if child)</c:v>
                </c:pt>
                <c:pt idx="2">
                  <c:v>Transgender</c:v>
                </c:pt>
                <c:pt idx="3">
                  <c:v>Data not collected</c:v>
                </c:pt>
              </c:strCache>
            </c:strRef>
          </c:cat>
          <c:val>
            <c:numRef>
              <c:f>Sheet5!$B$2:$B$6</c:f>
              <c:numCache>
                <c:formatCode>0.00%</c:formatCode>
                <c:ptCount val="4"/>
                <c:pt idx="0">
                  <c:v>0.6262230919765166</c:v>
                </c:pt>
                <c:pt idx="1">
                  <c:v>0.36007827788649704</c:v>
                </c:pt>
                <c:pt idx="2">
                  <c:v>7.8277886497064575E-3</c:v>
                </c:pt>
                <c:pt idx="3">
                  <c:v>5.8708414872798431E-3</c:v>
                </c:pt>
              </c:numCache>
            </c:numRef>
          </c:val>
          <c:extLst>
            <c:ext xmlns:c16="http://schemas.microsoft.com/office/drawing/2014/chart" uri="{C3380CC4-5D6E-409C-BE32-E72D297353CC}">
              <c16:uniqueId val="{00000008-3325-45DD-8545-3E3CD477BC51}"/>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8_E3727C44.xml><?xml version="1.0" encoding="utf-8"?>
<p188:cmLst xmlns:a="http://schemas.openxmlformats.org/drawingml/2006/main" xmlns:r="http://schemas.openxmlformats.org/officeDocument/2006/relationships" xmlns:p188="http://schemas.microsoft.com/office/powerpoint/2018/8/main">
  <p188:cm id="{8FFA8A39-CD6F-4B41-AA62-E05A25B6A963}" authorId="{F9E74F46-FE1B-6AB7-02E4-3A174575587F}" created="2025-01-24T22:27:49.632">
    <pc:sldMkLst xmlns:pc="http://schemas.microsoft.com/office/powerpoint/2013/main/command">
      <pc:docMk/>
      <pc:sldMk cId="3815930948" sldId="264"/>
    </pc:sldMkLst>
    <p188:txBody>
      <a:bodyPr/>
      <a:lstStyle/>
      <a:p>
        <a:r>
          <a:rPr lang="en-US"/>
          <a:t>[@Cereza Barber] History of VI-SPDAT, why it was replaced</a:t>
        </a:r>
      </a:p>
    </p188:txBody>
  </p188:cm>
</p188:cmLst>
</file>

<file path=ppt/comments/modernComment_109_AC85481E.xml><?xml version="1.0" encoding="utf-8"?>
<p188:cmLst xmlns:a="http://schemas.openxmlformats.org/drawingml/2006/main" xmlns:r="http://schemas.openxmlformats.org/officeDocument/2006/relationships" xmlns:p188="http://schemas.microsoft.com/office/powerpoint/2018/8/main">
  <p188:cm id="{C5629F52-DF2D-4D58-B54A-A32E76B77EB8}" authorId="{F9E74F46-FE1B-6AB7-02E4-3A174575587F}" status="resolved" created="2025-01-15T20:19:15.358" complete="100000">
    <ac:txMkLst xmlns:ac="http://schemas.microsoft.com/office/drawing/2013/main/command">
      <pc:docMk xmlns:pc="http://schemas.microsoft.com/office/powerpoint/2013/main/command"/>
      <pc:sldMk xmlns:pc="http://schemas.microsoft.com/office/powerpoint/2013/main/command" cId="2894415902" sldId="265"/>
      <ac:spMk id="2" creationId="{00000000-0000-0000-0000-000000000000}"/>
      <ac:txMk cp="0" len="16">
        <ac:context len="24" hash="2838613108"/>
      </ac:txMk>
    </ac:txMkLst>
    <p188:pos x="4438135" y="494270"/>
    <p188:txBody>
      <a:bodyPr/>
      <a:lstStyle/>
      <a:p>
        <a:r>
          <a:rPr lang="en-US"/>
          <a:t>update with name</a:t>
        </a:r>
      </a:p>
    </p188:txBody>
  </p188:cm>
</p188:cmLst>
</file>

<file path=ppt/comments/modernComment_181_EFA85533.xml><?xml version="1.0" encoding="utf-8"?>
<p188:cmLst xmlns:a="http://schemas.openxmlformats.org/drawingml/2006/main" xmlns:r="http://schemas.openxmlformats.org/officeDocument/2006/relationships" xmlns:p188="http://schemas.microsoft.com/office/powerpoint/2018/8/main">
  <p188:cm id="{91BF3776-A5F0-4560-9063-B1F79F552D82}" authorId="{F9E74F46-FE1B-6AB7-02E4-3A174575587F}" created="2025-01-24T22:27:49.632">
    <pc:sldMkLst xmlns:pc="http://schemas.microsoft.com/office/powerpoint/2013/main/command">
      <pc:docMk/>
      <pc:sldMk cId="3815930948" sldId="264"/>
    </pc:sldMkLst>
    <p188:txBody>
      <a:bodyPr/>
      <a:lstStyle/>
      <a:p>
        <a:r>
          <a:rPr lang="en-US"/>
          <a:t>[@Cereza Barber] History of VI-SPDAT, why it was replaced</a:t>
        </a:r>
      </a:p>
    </p188:txBody>
  </p188:cm>
</p188:cmLst>
</file>

<file path=ppt/comments/modernComment_18E_18426814.xml><?xml version="1.0" encoding="utf-8"?>
<p188:cmLst xmlns:a="http://schemas.openxmlformats.org/drawingml/2006/main" xmlns:r="http://schemas.openxmlformats.org/officeDocument/2006/relationships" xmlns:p188="http://schemas.microsoft.com/office/powerpoint/2018/8/main">
  <p188:cm id="{5A32EA53-0BFD-4ECC-93A2-999094164BC0}" authorId="{F9E74F46-FE1B-6AB7-02E4-3A174575587F}" created="2025-01-24T22:27:49.632">
    <pc:sldMkLst xmlns:pc="http://schemas.microsoft.com/office/powerpoint/2013/main/command">
      <pc:docMk/>
      <pc:sldMk cId="3815930948" sldId="264"/>
    </pc:sldMkLst>
    <p188:txBody>
      <a:bodyPr/>
      <a:lstStyle/>
      <a:p>
        <a:r>
          <a:rPr lang="en-US"/>
          <a:t>[@Cereza Barber] History of VI-SPDAT, why it was replaced</a:t>
        </a:r>
      </a:p>
    </p188:txBody>
  </p188:cm>
</p188:cmLst>
</file>

<file path=ppt/comments/modernComment_18F_DF958788.xml><?xml version="1.0" encoding="utf-8"?>
<p188:cmLst xmlns:a="http://schemas.openxmlformats.org/drawingml/2006/main" xmlns:r="http://schemas.openxmlformats.org/officeDocument/2006/relationships" xmlns:p188="http://schemas.microsoft.com/office/powerpoint/2018/8/main">
  <p188:cm id="{CFE8A846-C78A-4269-BBA5-B48988B774BC}" authorId="{F9E74F46-FE1B-6AB7-02E4-3A174575587F}" created="2025-01-24T22:27:49.632">
    <pc:sldMkLst xmlns:pc="http://schemas.microsoft.com/office/powerpoint/2013/main/command">
      <pc:docMk/>
      <pc:sldMk cId="3815930948" sldId="264"/>
    </pc:sldMkLst>
    <p188:txBody>
      <a:bodyPr/>
      <a:lstStyle/>
      <a:p>
        <a:r>
          <a:rPr lang="en-US"/>
          <a:t>[@Cereza Barber] History of VI-SPDAT, why it was replaced</a:t>
        </a:r>
      </a:p>
    </p188:txBody>
  </p188:cm>
</p188:cmLst>
</file>

<file path=ppt/comments/modernComment_191_F72B894F.xml><?xml version="1.0" encoding="utf-8"?>
<p188:cmLst xmlns:a="http://schemas.openxmlformats.org/drawingml/2006/main" xmlns:r="http://schemas.openxmlformats.org/officeDocument/2006/relationships" xmlns:p188="http://schemas.microsoft.com/office/powerpoint/2018/8/main">
  <p188:cm id="{B21EFCF3-92B3-4AE2-ADF9-71BE29A86EDC}" authorId="{F9E74F46-FE1B-6AB7-02E4-3A174575587F}" created="2025-01-24T22:27:49.632">
    <pc:sldMkLst xmlns:pc="http://schemas.microsoft.com/office/powerpoint/2013/main/command">
      <pc:docMk/>
      <pc:sldMk cId="3815930948" sldId="264"/>
    </pc:sldMkLst>
    <p188:txBody>
      <a:bodyPr/>
      <a:lstStyle/>
      <a:p>
        <a:r>
          <a:rPr lang="en-US"/>
          <a:t>[@Cereza Barber] History of VI-SPDAT, why it was replaced</a:t>
        </a:r>
      </a:p>
    </p188:txBody>
  </p188:cm>
</p188:cmLst>
</file>

<file path=ppt/comments/modernComment_192_816ACBEC.xml><?xml version="1.0" encoding="utf-8"?>
<p188:cmLst xmlns:a="http://schemas.openxmlformats.org/drawingml/2006/main" xmlns:r="http://schemas.openxmlformats.org/officeDocument/2006/relationships" xmlns:p188="http://schemas.microsoft.com/office/powerpoint/2018/8/main">
  <p188:cm id="{2C17AB00-51E1-495E-B603-004C2799E917}" authorId="{F9E74F46-FE1B-6AB7-02E4-3A174575587F}" created="2025-01-24T22:27:49.632">
    <pc:sldMkLst xmlns:pc="http://schemas.microsoft.com/office/powerpoint/2013/main/command">
      <pc:docMk/>
      <pc:sldMk cId="3815930948" sldId="264"/>
    </pc:sldMkLst>
    <p188:txBody>
      <a:bodyPr/>
      <a:lstStyle/>
      <a:p>
        <a:r>
          <a:rPr lang="en-US"/>
          <a:t>[@Cereza Barber] History of VI-SPDAT, why it was replaced</a:t>
        </a:r>
      </a:p>
    </p188:txBody>
  </p188:cm>
</p188:cmLst>
</file>

<file path=ppt/comments/modernComment_193_7D53774C.xml><?xml version="1.0" encoding="utf-8"?>
<p188:cmLst xmlns:a="http://schemas.openxmlformats.org/drawingml/2006/main" xmlns:r="http://schemas.openxmlformats.org/officeDocument/2006/relationships" xmlns:p188="http://schemas.microsoft.com/office/powerpoint/2018/8/main">
  <p188:cm id="{A2AC0BAB-88EA-4465-AF1C-6E3AE55A4139}" authorId="{F9E74F46-FE1B-6AB7-02E4-3A174575587F}" created="2025-01-24T22:27:49.632">
    <pc:sldMkLst xmlns:pc="http://schemas.microsoft.com/office/powerpoint/2013/main/command">
      <pc:docMk/>
      <pc:sldMk cId="3815930948" sldId="264"/>
    </pc:sldMkLst>
    <p188:txBody>
      <a:bodyPr/>
      <a:lstStyle/>
      <a:p>
        <a:r>
          <a:rPr lang="en-US"/>
          <a:t>[@Cereza Barber] History of VI-SPDAT, why it was replaced</a:t>
        </a:r>
      </a:p>
    </p188:txBody>
  </p188:cm>
</p188:cmLst>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26A94F-1314-004F-8337-6A54583A33C5}" type="doc">
      <dgm:prSet loTypeId="urn:microsoft.com/office/officeart/2005/8/layout/process1" loCatId="" qsTypeId="urn:microsoft.com/office/officeart/2005/8/quickstyle/simple4" qsCatId="simple" csTypeId="urn:microsoft.com/office/officeart/2005/8/colors/accent3_5" csCatId="accent3" phldr="1"/>
      <dgm:spPr/>
    </dgm:pt>
    <dgm:pt modelId="{8FC15531-71BB-9F41-8A12-EE2833867669}">
      <dgm:prSet phldrT="[Text]"/>
      <dgm:spPr>
        <a:xfrm>
          <a:off x="3711" y="712576"/>
          <a:ext cx="1622707" cy="2434060"/>
        </a:xfrm>
        <a:solidFill>
          <a:schemeClr val="accent2">
            <a:lumMod val="60000"/>
            <a:lumOff val="40000"/>
          </a:schemeClr>
        </a:solidFill>
      </dgm:spPr>
      <dgm:t>
        <a:bodyPr/>
        <a:lstStyle/>
        <a:p>
          <a:pPr algn="ctr"/>
          <a:r>
            <a:rPr lang="en-US" b="1">
              <a:solidFill>
                <a:schemeClr val="tx1"/>
              </a:solidFill>
              <a:latin typeface="Calibri"/>
              <a:ea typeface=""/>
              <a:cs typeface=""/>
            </a:rPr>
            <a:t>Entry</a:t>
          </a:r>
        </a:p>
      </dgm:t>
    </dgm:pt>
    <dgm:pt modelId="{74CA62DE-59E7-BF4F-9985-60BDD4179833}" type="parTrans" cxnId="{495C478F-8DE3-D54F-8394-C5F700D57182}">
      <dgm:prSet/>
      <dgm:spPr/>
      <dgm:t>
        <a:bodyPr/>
        <a:lstStyle/>
        <a:p>
          <a:endParaRPr lang="en-US">
            <a:solidFill>
              <a:schemeClr val="tx1"/>
            </a:solidFill>
          </a:endParaRPr>
        </a:p>
      </dgm:t>
    </dgm:pt>
    <dgm:pt modelId="{F740C130-E68C-8D42-B897-4FD5912C61C1}" type="sibTrans" cxnId="{495C478F-8DE3-D54F-8394-C5F700D57182}">
      <dgm:prSet/>
      <dgm:spPr>
        <a:xfrm>
          <a:off x="1788689" y="1728390"/>
          <a:ext cx="344013" cy="402431"/>
        </a:xfrm>
      </dgm:spPr>
      <dgm:t>
        <a:bodyPr/>
        <a:lstStyle/>
        <a:p>
          <a:endParaRPr lang="en-US">
            <a:solidFill>
              <a:schemeClr val="tx1"/>
            </a:solidFill>
            <a:latin typeface="Calibri"/>
            <a:ea typeface=""/>
            <a:cs typeface=""/>
          </a:endParaRPr>
        </a:p>
      </dgm:t>
    </dgm:pt>
    <dgm:pt modelId="{53B03843-E316-3F41-92FC-6DB47B0DFE53}">
      <dgm:prSet phldrT="[Text]"/>
      <dgm:spPr>
        <a:xfrm>
          <a:off x="2275501" y="712576"/>
          <a:ext cx="1622707" cy="2434060"/>
        </a:xfrm>
        <a:solidFill>
          <a:schemeClr val="accent4">
            <a:lumMod val="40000"/>
            <a:lumOff val="60000"/>
          </a:schemeClr>
        </a:solidFill>
      </dgm:spPr>
      <dgm:t>
        <a:bodyPr/>
        <a:lstStyle/>
        <a:p>
          <a:pPr algn="ctr"/>
          <a:r>
            <a:rPr lang="en-US" b="1">
              <a:solidFill>
                <a:schemeClr val="tx1"/>
              </a:solidFill>
              <a:latin typeface="Calibri"/>
              <a:ea typeface=""/>
              <a:cs typeface=""/>
            </a:rPr>
            <a:t>Assessment</a:t>
          </a:r>
        </a:p>
      </dgm:t>
    </dgm:pt>
    <dgm:pt modelId="{0DB18141-8ADF-2D47-8A57-EF2B403F90D0}" type="parTrans" cxnId="{1ECC619E-CCA1-5F4D-AE6E-838B43432ED4}">
      <dgm:prSet/>
      <dgm:spPr/>
      <dgm:t>
        <a:bodyPr/>
        <a:lstStyle/>
        <a:p>
          <a:endParaRPr lang="en-US">
            <a:solidFill>
              <a:schemeClr val="tx1"/>
            </a:solidFill>
          </a:endParaRPr>
        </a:p>
      </dgm:t>
    </dgm:pt>
    <dgm:pt modelId="{69430A5A-0A9A-4A48-A633-4B1113769C51}" type="sibTrans" cxnId="{1ECC619E-CCA1-5F4D-AE6E-838B43432ED4}">
      <dgm:prSet/>
      <dgm:spPr>
        <a:xfrm>
          <a:off x="4060479" y="1728390"/>
          <a:ext cx="344013" cy="402431"/>
        </a:xfrm>
      </dgm:spPr>
      <dgm:t>
        <a:bodyPr/>
        <a:lstStyle/>
        <a:p>
          <a:endParaRPr lang="en-US">
            <a:solidFill>
              <a:schemeClr val="tx1"/>
            </a:solidFill>
            <a:latin typeface="Calibri"/>
            <a:ea typeface=""/>
            <a:cs typeface=""/>
          </a:endParaRPr>
        </a:p>
      </dgm:t>
    </dgm:pt>
    <dgm:pt modelId="{B747FAED-97B3-BC4E-8F5C-5D7316085937}">
      <dgm:prSet phldrT="[Text]"/>
      <dgm:spPr>
        <a:xfrm>
          <a:off x="4547291" y="712576"/>
          <a:ext cx="1622707" cy="2434060"/>
        </a:xfrm>
        <a:solidFill>
          <a:schemeClr val="accent1">
            <a:lumMod val="40000"/>
            <a:lumOff val="60000"/>
          </a:schemeClr>
        </a:solidFill>
      </dgm:spPr>
      <dgm:t>
        <a:bodyPr/>
        <a:lstStyle/>
        <a:p>
          <a:pPr algn="ctr"/>
          <a:r>
            <a:rPr lang="en-US" b="1">
              <a:solidFill>
                <a:schemeClr val="tx1"/>
              </a:solidFill>
              <a:latin typeface="Calibri"/>
              <a:ea typeface=""/>
              <a:cs typeface=""/>
            </a:rPr>
            <a:t>Match</a:t>
          </a:r>
        </a:p>
      </dgm:t>
    </dgm:pt>
    <dgm:pt modelId="{9DEBD2E5-FB77-AC4B-AB08-6DB83A404EA3}" type="parTrans" cxnId="{608CEC26-8CC2-7044-ACEE-904075932A7A}">
      <dgm:prSet/>
      <dgm:spPr/>
      <dgm:t>
        <a:bodyPr/>
        <a:lstStyle/>
        <a:p>
          <a:endParaRPr lang="en-US">
            <a:solidFill>
              <a:schemeClr val="tx1"/>
            </a:solidFill>
          </a:endParaRPr>
        </a:p>
      </dgm:t>
    </dgm:pt>
    <dgm:pt modelId="{9976328B-53DE-3A4B-9F55-808E1C7150E3}" type="sibTrans" cxnId="{608CEC26-8CC2-7044-ACEE-904075932A7A}">
      <dgm:prSet/>
      <dgm:spPr>
        <a:xfrm>
          <a:off x="6332269" y="1728390"/>
          <a:ext cx="344013" cy="402431"/>
        </a:xfrm>
      </dgm:spPr>
      <dgm:t>
        <a:bodyPr/>
        <a:lstStyle/>
        <a:p>
          <a:endParaRPr lang="en-US">
            <a:solidFill>
              <a:schemeClr val="tx1"/>
            </a:solidFill>
            <a:latin typeface="Calibri"/>
            <a:ea typeface=""/>
            <a:cs typeface=""/>
          </a:endParaRPr>
        </a:p>
      </dgm:t>
    </dgm:pt>
    <dgm:pt modelId="{278D1AA5-6C17-9842-9A58-4229FE66B6BA}">
      <dgm:prSet phldrT="[Text]"/>
      <dgm:spPr>
        <a:xfrm>
          <a:off x="6819081" y="712576"/>
          <a:ext cx="1622707" cy="2434060"/>
        </a:xfrm>
        <a:solidFill>
          <a:schemeClr val="accent6">
            <a:lumMod val="40000"/>
            <a:lumOff val="60000"/>
          </a:schemeClr>
        </a:solidFill>
      </dgm:spPr>
      <dgm:t>
        <a:bodyPr/>
        <a:lstStyle/>
        <a:p>
          <a:pPr algn="ctr"/>
          <a:r>
            <a:rPr lang="en-US" b="1">
              <a:solidFill>
                <a:schemeClr val="tx1"/>
              </a:solidFill>
              <a:latin typeface="Calibri"/>
              <a:ea typeface=""/>
              <a:cs typeface=""/>
            </a:rPr>
            <a:t>Placement</a:t>
          </a:r>
        </a:p>
      </dgm:t>
    </dgm:pt>
    <dgm:pt modelId="{E78ECD8B-00CB-0649-82C0-9CD741A76854}" type="parTrans" cxnId="{586C4CC4-AA7A-A745-A645-F02D1EE45CDA}">
      <dgm:prSet/>
      <dgm:spPr/>
      <dgm:t>
        <a:bodyPr/>
        <a:lstStyle/>
        <a:p>
          <a:endParaRPr lang="en-US">
            <a:solidFill>
              <a:schemeClr val="tx1"/>
            </a:solidFill>
          </a:endParaRPr>
        </a:p>
      </dgm:t>
    </dgm:pt>
    <dgm:pt modelId="{F998E661-5B86-1B46-BAB2-A65566935E69}" type="sibTrans" cxnId="{586C4CC4-AA7A-A745-A645-F02D1EE45CDA}">
      <dgm:prSet/>
      <dgm:spPr/>
      <dgm:t>
        <a:bodyPr/>
        <a:lstStyle/>
        <a:p>
          <a:endParaRPr lang="en-US">
            <a:solidFill>
              <a:schemeClr val="tx1"/>
            </a:solidFill>
          </a:endParaRPr>
        </a:p>
      </dgm:t>
    </dgm:pt>
    <dgm:pt modelId="{6553AE68-4E44-2744-958C-4EDA16589E43}">
      <dgm:prSet phldrT="[Text]"/>
      <dgm:spPr>
        <a:xfrm>
          <a:off x="3711" y="712576"/>
          <a:ext cx="1622707" cy="2434060"/>
        </a:xfrm>
        <a:solidFill>
          <a:schemeClr val="accent2">
            <a:lumMod val="60000"/>
            <a:lumOff val="40000"/>
          </a:schemeClr>
        </a:solidFill>
      </dgm:spPr>
      <dgm:t>
        <a:bodyPr/>
        <a:lstStyle/>
        <a:p>
          <a:pPr algn="l"/>
          <a:r>
            <a:rPr lang="en-US">
              <a:solidFill>
                <a:schemeClr val="tx1"/>
              </a:solidFill>
              <a:latin typeface="Calibri"/>
              <a:ea typeface=""/>
              <a:cs typeface=""/>
            </a:rPr>
            <a:t>Outreach</a:t>
          </a:r>
        </a:p>
      </dgm:t>
    </dgm:pt>
    <dgm:pt modelId="{BCC8583C-78AA-1440-BD38-C1285C1E2EC7}" type="parTrans" cxnId="{3B179393-0F63-EC49-8683-79D0B4005FF3}">
      <dgm:prSet/>
      <dgm:spPr/>
      <dgm:t>
        <a:bodyPr/>
        <a:lstStyle/>
        <a:p>
          <a:endParaRPr lang="en-US">
            <a:solidFill>
              <a:schemeClr val="tx1"/>
            </a:solidFill>
          </a:endParaRPr>
        </a:p>
      </dgm:t>
    </dgm:pt>
    <dgm:pt modelId="{45C7C09C-0395-A14C-96A5-4C73C1AEC363}" type="sibTrans" cxnId="{3B179393-0F63-EC49-8683-79D0B4005FF3}">
      <dgm:prSet/>
      <dgm:spPr/>
      <dgm:t>
        <a:bodyPr/>
        <a:lstStyle/>
        <a:p>
          <a:endParaRPr lang="en-US">
            <a:solidFill>
              <a:schemeClr val="tx1"/>
            </a:solidFill>
          </a:endParaRPr>
        </a:p>
      </dgm:t>
    </dgm:pt>
    <dgm:pt modelId="{D18E83AE-C3D4-2145-A0D7-6593CAB28015}">
      <dgm:prSet phldrT="[Text]"/>
      <dgm:spPr>
        <a:xfrm>
          <a:off x="2275501" y="712576"/>
          <a:ext cx="1622707" cy="2434060"/>
        </a:xfrm>
        <a:solidFill>
          <a:schemeClr val="accent4">
            <a:lumMod val="40000"/>
            <a:lumOff val="60000"/>
          </a:schemeClr>
        </a:solidFill>
      </dgm:spPr>
      <dgm:t>
        <a:bodyPr/>
        <a:lstStyle/>
        <a:p>
          <a:pPr algn="l"/>
          <a:r>
            <a:rPr lang="en-US">
              <a:solidFill>
                <a:schemeClr val="tx1"/>
              </a:solidFill>
              <a:latin typeface="Calibri"/>
              <a:ea typeface=""/>
              <a:cs typeface=""/>
            </a:rPr>
            <a:t>Assessment completed by Provider Site, Outreach, or Phone</a:t>
          </a:r>
        </a:p>
      </dgm:t>
    </dgm:pt>
    <dgm:pt modelId="{82F82238-EAD1-2E47-83F3-A1F18845F646}" type="parTrans" cxnId="{8E0E67C5-C4BD-6644-A07A-FD00CD301E41}">
      <dgm:prSet/>
      <dgm:spPr/>
      <dgm:t>
        <a:bodyPr/>
        <a:lstStyle/>
        <a:p>
          <a:endParaRPr lang="en-US">
            <a:solidFill>
              <a:schemeClr val="tx1"/>
            </a:solidFill>
          </a:endParaRPr>
        </a:p>
      </dgm:t>
    </dgm:pt>
    <dgm:pt modelId="{B9AD0825-042C-BF4B-844B-078DD5E7A25B}" type="sibTrans" cxnId="{8E0E67C5-C4BD-6644-A07A-FD00CD301E41}">
      <dgm:prSet/>
      <dgm:spPr/>
      <dgm:t>
        <a:bodyPr/>
        <a:lstStyle/>
        <a:p>
          <a:endParaRPr lang="en-US">
            <a:solidFill>
              <a:schemeClr val="tx1"/>
            </a:solidFill>
          </a:endParaRPr>
        </a:p>
      </dgm:t>
    </dgm:pt>
    <dgm:pt modelId="{D2031E8D-2AC5-D84D-940E-BA27C8690E77}">
      <dgm:prSet phldrT="[Text]"/>
      <dgm:spPr>
        <a:xfrm>
          <a:off x="4547291" y="712576"/>
          <a:ext cx="1622707" cy="2434060"/>
        </a:xfrm>
        <a:solidFill>
          <a:schemeClr val="accent1">
            <a:lumMod val="40000"/>
            <a:lumOff val="60000"/>
          </a:schemeClr>
        </a:solidFill>
      </dgm:spPr>
      <dgm:t>
        <a:bodyPr/>
        <a:lstStyle/>
        <a:p>
          <a:pPr algn="l"/>
          <a:r>
            <a:rPr lang="en-US">
              <a:solidFill>
                <a:schemeClr val="tx1"/>
              </a:solidFill>
              <a:latin typeface="Calibri"/>
              <a:ea typeface=""/>
              <a:cs typeface=""/>
            </a:rPr>
            <a:t>PSH: ongoing case management &amp; rental assistance</a:t>
          </a:r>
        </a:p>
      </dgm:t>
    </dgm:pt>
    <dgm:pt modelId="{8C8EEFAC-B1FD-404E-B2D0-3975A0BF637E}" type="parTrans" cxnId="{9DE4F4EC-763A-B44A-9275-7F5A25C75396}">
      <dgm:prSet/>
      <dgm:spPr/>
      <dgm:t>
        <a:bodyPr/>
        <a:lstStyle/>
        <a:p>
          <a:endParaRPr lang="en-US">
            <a:solidFill>
              <a:schemeClr val="tx1"/>
            </a:solidFill>
          </a:endParaRPr>
        </a:p>
      </dgm:t>
    </dgm:pt>
    <dgm:pt modelId="{F8E40A9F-7CFD-0B4C-8954-DD90365193F9}" type="sibTrans" cxnId="{9DE4F4EC-763A-B44A-9275-7F5A25C75396}">
      <dgm:prSet/>
      <dgm:spPr/>
      <dgm:t>
        <a:bodyPr/>
        <a:lstStyle/>
        <a:p>
          <a:endParaRPr lang="en-US">
            <a:solidFill>
              <a:schemeClr val="tx1"/>
            </a:solidFill>
          </a:endParaRPr>
        </a:p>
      </dgm:t>
    </dgm:pt>
    <dgm:pt modelId="{2EDB76A1-73AE-B241-BCEB-B54B818D36FD}">
      <dgm:prSet phldrT="[Text]"/>
      <dgm:spPr>
        <a:xfrm>
          <a:off x="4547291" y="712576"/>
          <a:ext cx="1622707" cy="2434060"/>
        </a:xfrm>
        <a:solidFill>
          <a:schemeClr val="accent1">
            <a:lumMod val="40000"/>
            <a:lumOff val="60000"/>
          </a:schemeClr>
        </a:solidFill>
      </dgm:spPr>
      <dgm:t>
        <a:bodyPr/>
        <a:lstStyle/>
        <a:p>
          <a:pPr algn="l"/>
          <a:r>
            <a:rPr lang="en-US">
              <a:solidFill>
                <a:schemeClr val="tx1"/>
              </a:solidFill>
              <a:latin typeface="Calibri"/>
              <a:ea typeface=""/>
              <a:cs typeface=""/>
            </a:rPr>
            <a:t>RRH: short-term case management &amp; rental assistance</a:t>
          </a:r>
        </a:p>
      </dgm:t>
    </dgm:pt>
    <dgm:pt modelId="{80F76CB9-255A-214F-839F-14B45D3EFB9E}" type="parTrans" cxnId="{358DB6D6-4E7F-D044-9A2D-B48305537E5E}">
      <dgm:prSet/>
      <dgm:spPr/>
      <dgm:t>
        <a:bodyPr/>
        <a:lstStyle/>
        <a:p>
          <a:endParaRPr lang="en-US">
            <a:solidFill>
              <a:schemeClr val="tx1"/>
            </a:solidFill>
          </a:endParaRPr>
        </a:p>
      </dgm:t>
    </dgm:pt>
    <dgm:pt modelId="{F0E49586-FAAF-4B41-A4CE-C501D0560A88}" type="sibTrans" cxnId="{358DB6D6-4E7F-D044-9A2D-B48305537E5E}">
      <dgm:prSet/>
      <dgm:spPr/>
      <dgm:t>
        <a:bodyPr/>
        <a:lstStyle/>
        <a:p>
          <a:endParaRPr lang="en-US">
            <a:solidFill>
              <a:schemeClr val="tx1"/>
            </a:solidFill>
          </a:endParaRPr>
        </a:p>
      </dgm:t>
    </dgm:pt>
    <dgm:pt modelId="{FD0C41A1-B45B-1645-B43F-C43F226485C2}">
      <dgm:prSet phldrT="[Text]"/>
      <dgm:spPr>
        <a:xfrm>
          <a:off x="4547291" y="712576"/>
          <a:ext cx="1622707" cy="2434060"/>
        </a:xfrm>
        <a:solidFill>
          <a:schemeClr val="accent1">
            <a:lumMod val="40000"/>
            <a:lumOff val="60000"/>
          </a:schemeClr>
        </a:solidFill>
      </dgm:spPr>
      <dgm:t>
        <a:bodyPr/>
        <a:lstStyle/>
        <a:p>
          <a:pPr algn="l"/>
          <a:r>
            <a:rPr lang="en-US">
              <a:solidFill>
                <a:schemeClr val="tx1"/>
              </a:solidFill>
              <a:latin typeface="Calibri"/>
              <a:ea typeface=""/>
              <a:cs typeface=""/>
            </a:rPr>
            <a:t>Usual Care: referral to mainstream services</a:t>
          </a:r>
        </a:p>
      </dgm:t>
    </dgm:pt>
    <dgm:pt modelId="{3B98FAE8-5AAC-4946-B857-D49B01F45D56}" type="parTrans" cxnId="{98B5A395-999F-9C4E-93A2-00FB361BC840}">
      <dgm:prSet/>
      <dgm:spPr/>
      <dgm:t>
        <a:bodyPr/>
        <a:lstStyle/>
        <a:p>
          <a:endParaRPr lang="en-US">
            <a:solidFill>
              <a:schemeClr val="tx1"/>
            </a:solidFill>
          </a:endParaRPr>
        </a:p>
      </dgm:t>
    </dgm:pt>
    <dgm:pt modelId="{C22F5054-FAB2-BD4B-ACB4-ACA0EB1BD672}" type="sibTrans" cxnId="{98B5A395-999F-9C4E-93A2-00FB361BC840}">
      <dgm:prSet/>
      <dgm:spPr/>
      <dgm:t>
        <a:bodyPr/>
        <a:lstStyle/>
        <a:p>
          <a:endParaRPr lang="en-US">
            <a:solidFill>
              <a:schemeClr val="tx1"/>
            </a:solidFill>
          </a:endParaRPr>
        </a:p>
      </dgm:t>
    </dgm:pt>
    <dgm:pt modelId="{D0D5C0E3-779C-9241-ACD7-C8778C37C0E8}">
      <dgm:prSet phldrT="[Text]"/>
      <dgm:spPr>
        <a:xfrm>
          <a:off x="6819081" y="712576"/>
          <a:ext cx="1622707" cy="2434060"/>
        </a:xfrm>
        <a:solidFill>
          <a:schemeClr val="accent6">
            <a:lumMod val="40000"/>
            <a:lumOff val="60000"/>
          </a:schemeClr>
        </a:solidFill>
      </dgm:spPr>
      <dgm:t>
        <a:bodyPr/>
        <a:lstStyle/>
        <a:p>
          <a:pPr algn="l"/>
          <a:r>
            <a:rPr lang="en-US">
              <a:solidFill>
                <a:schemeClr val="tx1"/>
              </a:solidFill>
              <a:latin typeface="Calibri"/>
              <a:ea typeface=""/>
              <a:cs typeface=""/>
            </a:rPr>
            <a:t>Housing navigation services (e.g., doc prep)</a:t>
          </a:r>
        </a:p>
      </dgm:t>
    </dgm:pt>
    <dgm:pt modelId="{E7D2B847-1A4B-DF42-AB0C-08170DF3CB7F}" type="parTrans" cxnId="{C989C048-6905-EB47-9C92-E38B2F89A594}">
      <dgm:prSet/>
      <dgm:spPr/>
      <dgm:t>
        <a:bodyPr/>
        <a:lstStyle/>
        <a:p>
          <a:endParaRPr lang="en-US">
            <a:solidFill>
              <a:schemeClr val="tx1"/>
            </a:solidFill>
          </a:endParaRPr>
        </a:p>
      </dgm:t>
    </dgm:pt>
    <dgm:pt modelId="{67D5D8FE-4548-764A-A23A-6716ECE5F882}" type="sibTrans" cxnId="{C989C048-6905-EB47-9C92-E38B2F89A594}">
      <dgm:prSet/>
      <dgm:spPr/>
      <dgm:t>
        <a:bodyPr/>
        <a:lstStyle/>
        <a:p>
          <a:endParaRPr lang="en-US">
            <a:solidFill>
              <a:schemeClr val="tx1"/>
            </a:solidFill>
          </a:endParaRPr>
        </a:p>
      </dgm:t>
    </dgm:pt>
    <dgm:pt modelId="{8215394F-7BC0-EA49-9767-775205D5A289}">
      <dgm:prSet phldrT="[Text]"/>
      <dgm:spPr>
        <a:xfrm>
          <a:off x="6819081" y="712576"/>
          <a:ext cx="1622707" cy="2434060"/>
        </a:xfrm>
        <a:solidFill>
          <a:schemeClr val="accent6">
            <a:lumMod val="40000"/>
            <a:lumOff val="60000"/>
          </a:schemeClr>
        </a:solidFill>
      </dgm:spPr>
      <dgm:t>
        <a:bodyPr/>
        <a:lstStyle/>
        <a:p>
          <a:pPr algn="l"/>
          <a:r>
            <a:rPr lang="en-US">
              <a:solidFill>
                <a:schemeClr val="tx1"/>
              </a:solidFill>
              <a:latin typeface="Calibri"/>
              <a:ea typeface=""/>
              <a:cs typeface=""/>
            </a:rPr>
            <a:t>Prioritized transfers as needed</a:t>
          </a:r>
        </a:p>
      </dgm:t>
    </dgm:pt>
    <dgm:pt modelId="{4F976356-1028-3948-B890-5005D07096B0}" type="parTrans" cxnId="{4FC93C24-ADB5-7148-B891-BFD94C724B2E}">
      <dgm:prSet/>
      <dgm:spPr/>
      <dgm:t>
        <a:bodyPr/>
        <a:lstStyle/>
        <a:p>
          <a:endParaRPr lang="en-US">
            <a:solidFill>
              <a:schemeClr val="tx1"/>
            </a:solidFill>
          </a:endParaRPr>
        </a:p>
      </dgm:t>
    </dgm:pt>
    <dgm:pt modelId="{B1FFA548-FEBE-EB43-8E40-391B0AD52BA1}" type="sibTrans" cxnId="{4FC93C24-ADB5-7148-B891-BFD94C724B2E}">
      <dgm:prSet/>
      <dgm:spPr/>
      <dgm:t>
        <a:bodyPr/>
        <a:lstStyle/>
        <a:p>
          <a:endParaRPr lang="en-US">
            <a:solidFill>
              <a:schemeClr val="tx1"/>
            </a:solidFill>
          </a:endParaRPr>
        </a:p>
      </dgm:t>
    </dgm:pt>
    <dgm:pt modelId="{AE197879-0DE0-9342-A6D5-F805E89D95B3}">
      <dgm:prSet phldrT="[Text]"/>
      <dgm:spPr>
        <a:xfrm>
          <a:off x="6819081" y="712576"/>
          <a:ext cx="1622707" cy="2434060"/>
        </a:xfrm>
        <a:solidFill>
          <a:schemeClr val="accent6">
            <a:lumMod val="40000"/>
            <a:lumOff val="60000"/>
          </a:schemeClr>
        </a:solidFill>
      </dgm:spPr>
      <dgm:t>
        <a:bodyPr/>
        <a:lstStyle/>
        <a:p>
          <a:pPr algn="l"/>
          <a:r>
            <a:rPr lang="en-US">
              <a:solidFill>
                <a:schemeClr val="tx1"/>
              </a:solidFill>
              <a:latin typeface="Calibri"/>
              <a:ea typeface=""/>
              <a:cs typeface=""/>
            </a:rPr>
            <a:t>Housing location services (by Marin Housing Authority)</a:t>
          </a:r>
        </a:p>
      </dgm:t>
    </dgm:pt>
    <dgm:pt modelId="{D141F82C-D587-314D-953C-4E9E53637D33}" type="parTrans" cxnId="{700A4FC9-C7BA-B44A-9032-A9549F47E1AA}">
      <dgm:prSet/>
      <dgm:spPr/>
      <dgm:t>
        <a:bodyPr/>
        <a:lstStyle/>
        <a:p>
          <a:endParaRPr lang="en-US"/>
        </a:p>
      </dgm:t>
    </dgm:pt>
    <dgm:pt modelId="{01530408-BE52-8A44-8636-9549681BDA7F}" type="sibTrans" cxnId="{700A4FC9-C7BA-B44A-9032-A9549F47E1AA}">
      <dgm:prSet/>
      <dgm:spPr/>
      <dgm:t>
        <a:bodyPr/>
        <a:lstStyle/>
        <a:p>
          <a:endParaRPr lang="en-US"/>
        </a:p>
      </dgm:t>
    </dgm:pt>
    <dgm:pt modelId="{DBD09926-DBF2-4F38-892A-19147C97622E}">
      <dgm:prSet phldrT="[Text]"/>
      <dgm:spPr>
        <a:xfrm>
          <a:off x="3711" y="712576"/>
          <a:ext cx="1622707" cy="2434060"/>
        </a:xfrm>
        <a:solidFill>
          <a:schemeClr val="accent2">
            <a:lumMod val="60000"/>
            <a:lumOff val="40000"/>
          </a:schemeClr>
        </a:solidFill>
      </dgm:spPr>
      <dgm:t>
        <a:bodyPr/>
        <a:lstStyle/>
        <a:p>
          <a:pPr algn="l"/>
          <a:r>
            <a:rPr lang="en-US">
              <a:solidFill>
                <a:schemeClr val="tx1"/>
              </a:solidFill>
              <a:latin typeface="Calibri"/>
              <a:ea typeface=""/>
              <a:cs typeface=""/>
            </a:rPr>
            <a:t>Provider Sites</a:t>
          </a:r>
        </a:p>
      </dgm:t>
    </dgm:pt>
    <dgm:pt modelId="{FFF13AAE-BB39-46D4-87EF-1A6602B0106D}" type="parTrans" cxnId="{769C9AAF-BFB9-4034-9343-B5B20D3E16FF}">
      <dgm:prSet/>
      <dgm:spPr/>
      <dgm:t>
        <a:bodyPr/>
        <a:lstStyle/>
        <a:p>
          <a:endParaRPr lang="en-US"/>
        </a:p>
      </dgm:t>
    </dgm:pt>
    <dgm:pt modelId="{8D9D1384-3FC2-4942-88EC-B56F5D6F194E}" type="sibTrans" cxnId="{769C9AAF-BFB9-4034-9343-B5B20D3E16FF}">
      <dgm:prSet/>
      <dgm:spPr/>
      <dgm:t>
        <a:bodyPr/>
        <a:lstStyle/>
        <a:p>
          <a:endParaRPr lang="en-US"/>
        </a:p>
      </dgm:t>
    </dgm:pt>
    <dgm:pt modelId="{3193BAC5-CF7A-4F0A-8E64-2E94B3348CC3}">
      <dgm:prSet phldrT="[Text]"/>
      <dgm:spPr>
        <a:xfrm>
          <a:off x="3711" y="712576"/>
          <a:ext cx="1622707" cy="2434060"/>
        </a:xfrm>
        <a:solidFill>
          <a:schemeClr val="accent2">
            <a:lumMod val="60000"/>
            <a:lumOff val="40000"/>
          </a:schemeClr>
        </a:solidFill>
      </dgm:spPr>
      <dgm:t>
        <a:bodyPr/>
        <a:lstStyle/>
        <a:p>
          <a:pPr algn="l"/>
          <a:r>
            <a:rPr lang="en-US">
              <a:solidFill>
                <a:schemeClr val="tx1"/>
              </a:solidFill>
              <a:latin typeface="Calibri"/>
              <a:ea typeface=""/>
              <a:cs typeface=""/>
            </a:rPr>
            <a:t>(415) 473-HOME</a:t>
          </a:r>
        </a:p>
      </dgm:t>
    </dgm:pt>
    <dgm:pt modelId="{CEF5A62E-3BB5-43B7-9AD5-AD7A8DBBD06C}" type="parTrans" cxnId="{BBFB715C-495D-440D-8C61-ED9DA1E7C577}">
      <dgm:prSet/>
      <dgm:spPr/>
      <dgm:t>
        <a:bodyPr/>
        <a:lstStyle/>
        <a:p>
          <a:endParaRPr lang="en-US"/>
        </a:p>
      </dgm:t>
    </dgm:pt>
    <dgm:pt modelId="{369D9BFF-1890-49B1-95D7-17EAAE6227DC}" type="sibTrans" cxnId="{BBFB715C-495D-440D-8C61-ED9DA1E7C577}">
      <dgm:prSet/>
      <dgm:spPr/>
      <dgm:t>
        <a:bodyPr/>
        <a:lstStyle/>
        <a:p>
          <a:endParaRPr lang="en-US"/>
        </a:p>
      </dgm:t>
    </dgm:pt>
    <dgm:pt modelId="{9B04642F-538F-C745-9519-E80874336A0C}" type="pres">
      <dgm:prSet presAssocID="{A726A94F-1314-004F-8337-6A54583A33C5}" presName="Name0" presStyleCnt="0">
        <dgm:presLayoutVars>
          <dgm:dir/>
          <dgm:resizeHandles val="exact"/>
        </dgm:presLayoutVars>
      </dgm:prSet>
      <dgm:spPr/>
    </dgm:pt>
    <dgm:pt modelId="{A5B3B73E-0B7E-374A-B568-9CF2FDBE44F4}" type="pres">
      <dgm:prSet presAssocID="{8FC15531-71BB-9F41-8A12-EE2833867669}" presName="node" presStyleLbl="node1" presStyleIdx="0" presStyleCnt="4">
        <dgm:presLayoutVars>
          <dgm:bulletEnabled val="1"/>
        </dgm:presLayoutVars>
      </dgm:prSet>
      <dgm:spPr>
        <a:prstGeom prst="roundRect">
          <a:avLst>
            <a:gd name="adj" fmla="val 10000"/>
          </a:avLst>
        </a:prstGeom>
      </dgm:spPr>
    </dgm:pt>
    <dgm:pt modelId="{F318DA90-6625-4241-86D6-2CE4100BB238}" type="pres">
      <dgm:prSet presAssocID="{F740C130-E68C-8D42-B897-4FD5912C61C1}" presName="sibTrans" presStyleLbl="sibTrans2D1" presStyleIdx="0" presStyleCnt="3"/>
      <dgm:spPr>
        <a:prstGeom prst="rightArrow">
          <a:avLst>
            <a:gd name="adj1" fmla="val 60000"/>
            <a:gd name="adj2" fmla="val 50000"/>
          </a:avLst>
        </a:prstGeom>
      </dgm:spPr>
    </dgm:pt>
    <dgm:pt modelId="{16A51DB9-2868-4B46-A5AA-C5723C1F9FDE}" type="pres">
      <dgm:prSet presAssocID="{F740C130-E68C-8D42-B897-4FD5912C61C1}" presName="connectorText" presStyleLbl="sibTrans2D1" presStyleIdx="0" presStyleCnt="3"/>
      <dgm:spPr/>
    </dgm:pt>
    <dgm:pt modelId="{80019AF9-1A7E-C648-A1E9-84F9E7EFAB0C}" type="pres">
      <dgm:prSet presAssocID="{53B03843-E316-3F41-92FC-6DB47B0DFE53}" presName="node" presStyleLbl="node1" presStyleIdx="1" presStyleCnt="4">
        <dgm:presLayoutVars>
          <dgm:bulletEnabled val="1"/>
        </dgm:presLayoutVars>
      </dgm:prSet>
      <dgm:spPr>
        <a:prstGeom prst="roundRect">
          <a:avLst>
            <a:gd name="adj" fmla="val 10000"/>
          </a:avLst>
        </a:prstGeom>
      </dgm:spPr>
    </dgm:pt>
    <dgm:pt modelId="{B8F669E1-24FC-1246-AB92-AD9E59C2B088}" type="pres">
      <dgm:prSet presAssocID="{69430A5A-0A9A-4A48-A633-4B1113769C51}" presName="sibTrans" presStyleLbl="sibTrans2D1" presStyleIdx="1" presStyleCnt="3"/>
      <dgm:spPr>
        <a:prstGeom prst="rightArrow">
          <a:avLst>
            <a:gd name="adj1" fmla="val 60000"/>
            <a:gd name="adj2" fmla="val 50000"/>
          </a:avLst>
        </a:prstGeom>
      </dgm:spPr>
    </dgm:pt>
    <dgm:pt modelId="{5F9A8D51-A866-4A41-A8CA-A2F7E224DC6C}" type="pres">
      <dgm:prSet presAssocID="{69430A5A-0A9A-4A48-A633-4B1113769C51}" presName="connectorText" presStyleLbl="sibTrans2D1" presStyleIdx="1" presStyleCnt="3"/>
      <dgm:spPr/>
    </dgm:pt>
    <dgm:pt modelId="{8DAF0CD8-25B9-8D4D-B964-CC1D7287BEE0}" type="pres">
      <dgm:prSet presAssocID="{B747FAED-97B3-BC4E-8F5C-5D7316085937}" presName="node" presStyleLbl="node1" presStyleIdx="2" presStyleCnt="4">
        <dgm:presLayoutVars>
          <dgm:bulletEnabled val="1"/>
        </dgm:presLayoutVars>
      </dgm:prSet>
      <dgm:spPr>
        <a:prstGeom prst="roundRect">
          <a:avLst>
            <a:gd name="adj" fmla="val 10000"/>
          </a:avLst>
        </a:prstGeom>
      </dgm:spPr>
    </dgm:pt>
    <dgm:pt modelId="{506CFA7A-BCCF-0544-B580-6F22CBABC6ED}" type="pres">
      <dgm:prSet presAssocID="{9976328B-53DE-3A4B-9F55-808E1C7150E3}" presName="sibTrans" presStyleLbl="sibTrans2D1" presStyleIdx="2" presStyleCnt="3"/>
      <dgm:spPr>
        <a:prstGeom prst="rightArrow">
          <a:avLst>
            <a:gd name="adj1" fmla="val 60000"/>
            <a:gd name="adj2" fmla="val 50000"/>
          </a:avLst>
        </a:prstGeom>
      </dgm:spPr>
    </dgm:pt>
    <dgm:pt modelId="{6F0284B4-9163-8E4C-B094-3FACC3DED992}" type="pres">
      <dgm:prSet presAssocID="{9976328B-53DE-3A4B-9F55-808E1C7150E3}" presName="connectorText" presStyleLbl="sibTrans2D1" presStyleIdx="2" presStyleCnt="3"/>
      <dgm:spPr/>
    </dgm:pt>
    <dgm:pt modelId="{428A97F9-E5C1-5F41-BDF4-E890A477D111}" type="pres">
      <dgm:prSet presAssocID="{278D1AA5-6C17-9842-9A58-4229FE66B6BA}" presName="node" presStyleLbl="node1" presStyleIdx="3" presStyleCnt="4">
        <dgm:presLayoutVars>
          <dgm:bulletEnabled val="1"/>
        </dgm:presLayoutVars>
      </dgm:prSet>
      <dgm:spPr>
        <a:prstGeom prst="roundRect">
          <a:avLst>
            <a:gd name="adj" fmla="val 10000"/>
          </a:avLst>
        </a:prstGeom>
      </dgm:spPr>
    </dgm:pt>
  </dgm:ptLst>
  <dgm:cxnLst>
    <dgm:cxn modelId="{9FE9300A-73FE-4213-ABC9-56781F79D75F}" type="presOf" srcId="{DBD09926-DBF2-4F38-892A-19147C97622E}" destId="{A5B3B73E-0B7E-374A-B568-9CF2FDBE44F4}" srcOrd="0" destOrd="1" presId="urn:microsoft.com/office/officeart/2005/8/layout/process1"/>
    <dgm:cxn modelId="{C805D314-FE20-A547-8BB1-C3256B93DBA2}" type="presOf" srcId="{69430A5A-0A9A-4A48-A633-4B1113769C51}" destId="{5F9A8D51-A866-4A41-A8CA-A2F7E224DC6C}" srcOrd="1" destOrd="0" presId="urn:microsoft.com/office/officeart/2005/8/layout/process1"/>
    <dgm:cxn modelId="{BCE2D115-6B33-ED46-934C-D246ED34867A}" type="presOf" srcId="{8FC15531-71BB-9F41-8A12-EE2833867669}" destId="{A5B3B73E-0B7E-374A-B568-9CF2FDBE44F4}" srcOrd="0" destOrd="0" presId="urn:microsoft.com/office/officeart/2005/8/layout/process1"/>
    <dgm:cxn modelId="{7905F716-CD13-9E4C-8130-8BF69062BB65}" type="presOf" srcId="{2EDB76A1-73AE-B241-BCEB-B54B818D36FD}" destId="{8DAF0CD8-25B9-8D4D-B964-CC1D7287BEE0}" srcOrd="0" destOrd="2" presId="urn:microsoft.com/office/officeart/2005/8/layout/process1"/>
    <dgm:cxn modelId="{8F6F971D-EEF5-234B-BE7F-C2864FFAAFD3}" type="presOf" srcId="{AE197879-0DE0-9342-A6D5-F805E89D95B3}" destId="{428A97F9-E5C1-5F41-BDF4-E890A477D111}" srcOrd="0" destOrd="2" presId="urn:microsoft.com/office/officeart/2005/8/layout/process1"/>
    <dgm:cxn modelId="{977D211E-FBCC-B84E-914A-943024AE8196}" type="presOf" srcId="{278D1AA5-6C17-9842-9A58-4229FE66B6BA}" destId="{428A97F9-E5C1-5F41-BDF4-E890A477D111}" srcOrd="0" destOrd="0" presId="urn:microsoft.com/office/officeart/2005/8/layout/process1"/>
    <dgm:cxn modelId="{5504FD1E-87FF-F34B-ABA4-278333D48366}" type="presOf" srcId="{8215394F-7BC0-EA49-9767-775205D5A289}" destId="{428A97F9-E5C1-5F41-BDF4-E890A477D111}" srcOrd="0" destOrd="3" presId="urn:microsoft.com/office/officeart/2005/8/layout/process1"/>
    <dgm:cxn modelId="{4FC93C24-ADB5-7148-B891-BFD94C724B2E}" srcId="{278D1AA5-6C17-9842-9A58-4229FE66B6BA}" destId="{8215394F-7BC0-EA49-9767-775205D5A289}" srcOrd="2" destOrd="0" parTransId="{4F976356-1028-3948-B890-5005D07096B0}" sibTransId="{B1FFA548-FEBE-EB43-8E40-391B0AD52BA1}"/>
    <dgm:cxn modelId="{608CEC26-8CC2-7044-ACEE-904075932A7A}" srcId="{A726A94F-1314-004F-8337-6A54583A33C5}" destId="{B747FAED-97B3-BC4E-8F5C-5D7316085937}" srcOrd="2" destOrd="0" parTransId="{9DEBD2E5-FB77-AC4B-AB08-6DB83A404EA3}" sibTransId="{9976328B-53DE-3A4B-9F55-808E1C7150E3}"/>
    <dgm:cxn modelId="{BBFB715C-495D-440D-8C61-ED9DA1E7C577}" srcId="{8FC15531-71BB-9F41-8A12-EE2833867669}" destId="{3193BAC5-CF7A-4F0A-8E64-2E94B3348CC3}" srcOrd="2" destOrd="0" parTransId="{CEF5A62E-3BB5-43B7-9AD5-AD7A8DBBD06C}" sibTransId="{369D9BFF-1890-49B1-95D7-17EAAE6227DC}"/>
    <dgm:cxn modelId="{260F3041-2076-1144-A99B-0110A85966E8}" type="presOf" srcId="{69430A5A-0A9A-4A48-A633-4B1113769C51}" destId="{B8F669E1-24FC-1246-AB92-AD9E59C2B088}" srcOrd="0" destOrd="0" presId="urn:microsoft.com/office/officeart/2005/8/layout/process1"/>
    <dgm:cxn modelId="{5CDAA447-2321-5745-BDF2-E8F491DA324A}" type="presOf" srcId="{53B03843-E316-3F41-92FC-6DB47B0DFE53}" destId="{80019AF9-1A7E-C648-A1E9-84F9E7EFAB0C}" srcOrd="0" destOrd="0" presId="urn:microsoft.com/office/officeart/2005/8/layout/process1"/>
    <dgm:cxn modelId="{C989C048-6905-EB47-9C92-E38B2F89A594}" srcId="{278D1AA5-6C17-9842-9A58-4229FE66B6BA}" destId="{D0D5C0E3-779C-9241-ACD7-C8778C37C0E8}" srcOrd="0" destOrd="0" parTransId="{E7D2B847-1A4B-DF42-AB0C-08170DF3CB7F}" sibTransId="{67D5D8FE-4548-764A-A23A-6716ECE5F882}"/>
    <dgm:cxn modelId="{455ABF49-0659-9746-B0F3-07F53BF9B9F1}" type="presOf" srcId="{9976328B-53DE-3A4B-9F55-808E1C7150E3}" destId="{506CFA7A-BCCF-0544-B580-6F22CBABC6ED}" srcOrd="0" destOrd="0" presId="urn:microsoft.com/office/officeart/2005/8/layout/process1"/>
    <dgm:cxn modelId="{9936B14B-2E4B-234B-8390-46B8B8318F54}" type="presOf" srcId="{F740C130-E68C-8D42-B897-4FD5912C61C1}" destId="{16A51DB9-2868-4B46-A5AA-C5723C1F9FDE}" srcOrd="1" destOrd="0" presId="urn:microsoft.com/office/officeart/2005/8/layout/process1"/>
    <dgm:cxn modelId="{41836771-E705-0648-9431-E3FBB01DF7FE}" type="presOf" srcId="{6553AE68-4E44-2744-958C-4EDA16589E43}" destId="{A5B3B73E-0B7E-374A-B568-9CF2FDBE44F4}" srcOrd="0" destOrd="2" presId="urn:microsoft.com/office/officeart/2005/8/layout/process1"/>
    <dgm:cxn modelId="{96802556-3455-4E4E-9409-E51ADE7B874A}" type="presOf" srcId="{D2031E8D-2AC5-D84D-940E-BA27C8690E77}" destId="{8DAF0CD8-25B9-8D4D-B964-CC1D7287BEE0}" srcOrd="0" destOrd="1" presId="urn:microsoft.com/office/officeart/2005/8/layout/process1"/>
    <dgm:cxn modelId="{12674359-9F4A-DA46-ACC7-8CD19101C76A}" type="presOf" srcId="{D0D5C0E3-779C-9241-ACD7-C8778C37C0E8}" destId="{428A97F9-E5C1-5F41-BDF4-E890A477D111}" srcOrd="0" destOrd="1" presId="urn:microsoft.com/office/officeart/2005/8/layout/process1"/>
    <dgm:cxn modelId="{495C478F-8DE3-D54F-8394-C5F700D57182}" srcId="{A726A94F-1314-004F-8337-6A54583A33C5}" destId="{8FC15531-71BB-9F41-8A12-EE2833867669}" srcOrd="0" destOrd="0" parTransId="{74CA62DE-59E7-BF4F-9985-60BDD4179833}" sibTransId="{F740C130-E68C-8D42-B897-4FD5912C61C1}"/>
    <dgm:cxn modelId="{3B179393-0F63-EC49-8683-79D0B4005FF3}" srcId="{8FC15531-71BB-9F41-8A12-EE2833867669}" destId="{6553AE68-4E44-2744-958C-4EDA16589E43}" srcOrd="1" destOrd="0" parTransId="{BCC8583C-78AA-1440-BD38-C1285C1E2EC7}" sibTransId="{45C7C09C-0395-A14C-96A5-4C73C1AEC363}"/>
    <dgm:cxn modelId="{98B5A395-999F-9C4E-93A2-00FB361BC840}" srcId="{B747FAED-97B3-BC4E-8F5C-5D7316085937}" destId="{FD0C41A1-B45B-1645-B43F-C43F226485C2}" srcOrd="2" destOrd="0" parTransId="{3B98FAE8-5AAC-4946-B857-D49B01F45D56}" sibTransId="{C22F5054-FAB2-BD4B-ACB4-ACA0EB1BD672}"/>
    <dgm:cxn modelId="{1ECC619E-CCA1-5F4D-AE6E-838B43432ED4}" srcId="{A726A94F-1314-004F-8337-6A54583A33C5}" destId="{53B03843-E316-3F41-92FC-6DB47B0DFE53}" srcOrd="1" destOrd="0" parTransId="{0DB18141-8ADF-2D47-8A57-EF2B403F90D0}" sibTransId="{69430A5A-0A9A-4A48-A633-4B1113769C51}"/>
    <dgm:cxn modelId="{40BDC3A0-A960-2748-83D1-AD0762C5B3CE}" type="presOf" srcId="{D18E83AE-C3D4-2145-A0D7-6593CAB28015}" destId="{80019AF9-1A7E-C648-A1E9-84F9E7EFAB0C}" srcOrd="0" destOrd="1" presId="urn:microsoft.com/office/officeart/2005/8/layout/process1"/>
    <dgm:cxn modelId="{94E710A9-A79B-884B-9196-E230243D0812}" type="presOf" srcId="{FD0C41A1-B45B-1645-B43F-C43F226485C2}" destId="{8DAF0CD8-25B9-8D4D-B964-CC1D7287BEE0}" srcOrd="0" destOrd="3" presId="urn:microsoft.com/office/officeart/2005/8/layout/process1"/>
    <dgm:cxn modelId="{769C9AAF-BFB9-4034-9343-B5B20D3E16FF}" srcId="{8FC15531-71BB-9F41-8A12-EE2833867669}" destId="{DBD09926-DBF2-4F38-892A-19147C97622E}" srcOrd="0" destOrd="0" parTransId="{FFF13AAE-BB39-46D4-87EF-1A6602B0106D}" sibTransId="{8D9D1384-3FC2-4942-88EC-B56F5D6F194E}"/>
    <dgm:cxn modelId="{586C4CC4-AA7A-A745-A645-F02D1EE45CDA}" srcId="{A726A94F-1314-004F-8337-6A54583A33C5}" destId="{278D1AA5-6C17-9842-9A58-4229FE66B6BA}" srcOrd="3" destOrd="0" parTransId="{E78ECD8B-00CB-0649-82C0-9CD741A76854}" sibTransId="{F998E661-5B86-1B46-BAB2-A65566935E69}"/>
    <dgm:cxn modelId="{8E0E67C5-C4BD-6644-A07A-FD00CD301E41}" srcId="{53B03843-E316-3F41-92FC-6DB47B0DFE53}" destId="{D18E83AE-C3D4-2145-A0D7-6593CAB28015}" srcOrd="0" destOrd="0" parTransId="{82F82238-EAD1-2E47-83F3-A1F18845F646}" sibTransId="{B9AD0825-042C-BF4B-844B-078DD5E7A25B}"/>
    <dgm:cxn modelId="{700A4FC9-C7BA-B44A-9032-A9549F47E1AA}" srcId="{278D1AA5-6C17-9842-9A58-4229FE66B6BA}" destId="{AE197879-0DE0-9342-A6D5-F805E89D95B3}" srcOrd="1" destOrd="0" parTransId="{D141F82C-D587-314D-953C-4E9E53637D33}" sibTransId="{01530408-BE52-8A44-8636-9549681BDA7F}"/>
    <dgm:cxn modelId="{7139FECD-3DBD-9E41-9A5D-7BB93713D922}" type="presOf" srcId="{A726A94F-1314-004F-8337-6A54583A33C5}" destId="{9B04642F-538F-C745-9519-E80874336A0C}" srcOrd="0" destOrd="0" presId="urn:microsoft.com/office/officeart/2005/8/layout/process1"/>
    <dgm:cxn modelId="{0C1034D5-35E8-5646-B686-73E40B48A695}" type="presOf" srcId="{B747FAED-97B3-BC4E-8F5C-5D7316085937}" destId="{8DAF0CD8-25B9-8D4D-B964-CC1D7287BEE0}" srcOrd="0" destOrd="0" presId="urn:microsoft.com/office/officeart/2005/8/layout/process1"/>
    <dgm:cxn modelId="{DA8B55D5-D189-4287-80F3-E296C761F392}" type="presOf" srcId="{3193BAC5-CF7A-4F0A-8E64-2E94B3348CC3}" destId="{A5B3B73E-0B7E-374A-B568-9CF2FDBE44F4}" srcOrd="0" destOrd="3" presId="urn:microsoft.com/office/officeart/2005/8/layout/process1"/>
    <dgm:cxn modelId="{1789C6D5-E4AE-3643-8F3E-0F427F8C9D69}" type="presOf" srcId="{9976328B-53DE-3A4B-9F55-808E1C7150E3}" destId="{6F0284B4-9163-8E4C-B094-3FACC3DED992}" srcOrd="1" destOrd="0" presId="urn:microsoft.com/office/officeart/2005/8/layout/process1"/>
    <dgm:cxn modelId="{358DB6D6-4E7F-D044-9A2D-B48305537E5E}" srcId="{B747FAED-97B3-BC4E-8F5C-5D7316085937}" destId="{2EDB76A1-73AE-B241-BCEB-B54B818D36FD}" srcOrd="1" destOrd="0" parTransId="{80F76CB9-255A-214F-839F-14B45D3EFB9E}" sibTransId="{F0E49586-FAAF-4B41-A4CE-C501D0560A88}"/>
    <dgm:cxn modelId="{9DE4F4EC-763A-B44A-9275-7F5A25C75396}" srcId="{B747FAED-97B3-BC4E-8F5C-5D7316085937}" destId="{D2031E8D-2AC5-D84D-940E-BA27C8690E77}" srcOrd="0" destOrd="0" parTransId="{8C8EEFAC-B1FD-404E-B2D0-3975A0BF637E}" sibTransId="{F8E40A9F-7CFD-0B4C-8954-DD90365193F9}"/>
    <dgm:cxn modelId="{5A838CF8-3558-B74F-934B-49018165E88F}" type="presOf" srcId="{F740C130-E68C-8D42-B897-4FD5912C61C1}" destId="{F318DA90-6625-4241-86D6-2CE4100BB238}" srcOrd="0" destOrd="0" presId="urn:microsoft.com/office/officeart/2005/8/layout/process1"/>
    <dgm:cxn modelId="{1BFC4A50-094C-424E-A13B-FDA659F3534F}" type="presParOf" srcId="{9B04642F-538F-C745-9519-E80874336A0C}" destId="{A5B3B73E-0B7E-374A-B568-9CF2FDBE44F4}" srcOrd="0" destOrd="0" presId="urn:microsoft.com/office/officeart/2005/8/layout/process1"/>
    <dgm:cxn modelId="{181AAED6-5A50-2E43-8F51-A3DEC5828480}" type="presParOf" srcId="{9B04642F-538F-C745-9519-E80874336A0C}" destId="{F318DA90-6625-4241-86D6-2CE4100BB238}" srcOrd="1" destOrd="0" presId="urn:microsoft.com/office/officeart/2005/8/layout/process1"/>
    <dgm:cxn modelId="{04E6D7BA-19CF-AB44-AAA9-47EDDEE04378}" type="presParOf" srcId="{F318DA90-6625-4241-86D6-2CE4100BB238}" destId="{16A51DB9-2868-4B46-A5AA-C5723C1F9FDE}" srcOrd="0" destOrd="0" presId="urn:microsoft.com/office/officeart/2005/8/layout/process1"/>
    <dgm:cxn modelId="{1AE182D8-FA14-6240-B4C4-4379D4BEB915}" type="presParOf" srcId="{9B04642F-538F-C745-9519-E80874336A0C}" destId="{80019AF9-1A7E-C648-A1E9-84F9E7EFAB0C}" srcOrd="2" destOrd="0" presId="urn:microsoft.com/office/officeart/2005/8/layout/process1"/>
    <dgm:cxn modelId="{B87D903D-69AE-2C46-BDFD-DF2858EF8D51}" type="presParOf" srcId="{9B04642F-538F-C745-9519-E80874336A0C}" destId="{B8F669E1-24FC-1246-AB92-AD9E59C2B088}" srcOrd="3" destOrd="0" presId="urn:microsoft.com/office/officeart/2005/8/layout/process1"/>
    <dgm:cxn modelId="{E17EACDF-E602-3142-9ACC-9A2F4E5A12FB}" type="presParOf" srcId="{B8F669E1-24FC-1246-AB92-AD9E59C2B088}" destId="{5F9A8D51-A866-4A41-A8CA-A2F7E224DC6C}" srcOrd="0" destOrd="0" presId="urn:microsoft.com/office/officeart/2005/8/layout/process1"/>
    <dgm:cxn modelId="{91F5161A-6AF9-594B-955D-F329FB14BB69}" type="presParOf" srcId="{9B04642F-538F-C745-9519-E80874336A0C}" destId="{8DAF0CD8-25B9-8D4D-B964-CC1D7287BEE0}" srcOrd="4" destOrd="0" presId="urn:microsoft.com/office/officeart/2005/8/layout/process1"/>
    <dgm:cxn modelId="{6AF11C6C-91D5-A34E-883F-3FE40116D903}" type="presParOf" srcId="{9B04642F-538F-C745-9519-E80874336A0C}" destId="{506CFA7A-BCCF-0544-B580-6F22CBABC6ED}" srcOrd="5" destOrd="0" presId="urn:microsoft.com/office/officeart/2005/8/layout/process1"/>
    <dgm:cxn modelId="{90444F09-6657-5A4D-964C-9E718DDE53CB}" type="presParOf" srcId="{506CFA7A-BCCF-0544-B580-6F22CBABC6ED}" destId="{6F0284B4-9163-8E4C-B094-3FACC3DED992}" srcOrd="0" destOrd="0" presId="urn:microsoft.com/office/officeart/2005/8/layout/process1"/>
    <dgm:cxn modelId="{3A7ED9AB-99A7-624A-AB26-B4F8FBD1355F}" type="presParOf" srcId="{9B04642F-538F-C745-9519-E80874336A0C}" destId="{428A97F9-E5C1-5F41-BDF4-E890A477D11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B8E970-A01D-412A-82A0-0B1B4ACEB0E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3BC874D-C93A-401B-AE53-8B11065CBD3F}">
      <dgm:prSet/>
      <dgm:spPr/>
      <dgm:t>
        <a:bodyPr/>
        <a:lstStyle/>
        <a:p>
          <a:pPr>
            <a:defRPr cap="all"/>
          </a:pPr>
          <a:r>
            <a:rPr lang="en-US" dirty="0"/>
            <a:t>Comprehensive and Expeditious Tool</a:t>
          </a:r>
        </a:p>
      </dgm:t>
    </dgm:pt>
    <dgm:pt modelId="{889FEE18-F49F-4E9D-A39F-152336232863}" type="parTrans" cxnId="{FC8F4658-3780-40B4-8080-1E8F83E69565}">
      <dgm:prSet/>
      <dgm:spPr/>
      <dgm:t>
        <a:bodyPr/>
        <a:lstStyle/>
        <a:p>
          <a:endParaRPr lang="en-US"/>
        </a:p>
      </dgm:t>
    </dgm:pt>
    <dgm:pt modelId="{BF3EE08C-8BB4-42D2-A853-A07DAAA88F01}" type="sibTrans" cxnId="{FC8F4658-3780-40B4-8080-1E8F83E69565}">
      <dgm:prSet/>
      <dgm:spPr/>
      <dgm:t>
        <a:bodyPr/>
        <a:lstStyle/>
        <a:p>
          <a:endParaRPr lang="en-US"/>
        </a:p>
      </dgm:t>
    </dgm:pt>
    <dgm:pt modelId="{F21BC475-5B48-4304-A0E6-DF8BE992162E}">
      <dgm:prSet/>
      <dgm:spPr/>
      <dgm:t>
        <a:bodyPr/>
        <a:lstStyle/>
        <a:p>
          <a:pPr>
            <a:defRPr cap="all"/>
          </a:pPr>
          <a:r>
            <a:rPr lang="en-US"/>
            <a:t>Address deficiencies seen in VI-SPDAT</a:t>
          </a:r>
        </a:p>
      </dgm:t>
    </dgm:pt>
    <dgm:pt modelId="{93F36DD1-C86C-4A87-A918-F09F7C5A2ADC}" type="parTrans" cxnId="{3C3F515A-4680-4FD5-BCAF-73CD67BA15BD}">
      <dgm:prSet/>
      <dgm:spPr/>
      <dgm:t>
        <a:bodyPr/>
        <a:lstStyle/>
        <a:p>
          <a:endParaRPr lang="en-US"/>
        </a:p>
      </dgm:t>
    </dgm:pt>
    <dgm:pt modelId="{055D2844-7FD0-4C53-AE96-B4710A5F52C2}" type="sibTrans" cxnId="{3C3F515A-4680-4FD5-BCAF-73CD67BA15BD}">
      <dgm:prSet/>
      <dgm:spPr/>
      <dgm:t>
        <a:bodyPr/>
        <a:lstStyle/>
        <a:p>
          <a:endParaRPr lang="en-US"/>
        </a:p>
      </dgm:t>
    </dgm:pt>
    <dgm:pt modelId="{3B1135F5-3BB5-46D5-BC68-1657610257A6}">
      <dgm:prSet/>
      <dgm:spPr/>
      <dgm:t>
        <a:bodyPr/>
        <a:lstStyle/>
        <a:p>
          <a:pPr>
            <a:defRPr cap="all"/>
          </a:pPr>
          <a:r>
            <a:rPr lang="en-US" dirty="0"/>
            <a:t>Provider and lived experience feedback</a:t>
          </a:r>
        </a:p>
      </dgm:t>
    </dgm:pt>
    <dgm:pt modelId="{E74CDE98-4344-4CD5-ACD5-594B6B7962CA}" type="parTrans" cxnId="{61733CB1-C876-4CFF-8A1F-38F7424B29AB}">
      <dgm:prSet/>
      <dgm:spPr/>
      <dgm:t>
        <a:bodyPr/>
        <a:lstStyle/>
        <a:p>
          <a:endParaRPr lang="en-US"/>
        </a:p>
      </dgm:t>
    </dgm:pt>
    <dgm:pt modelId="{218E55CA-AF00-41CD-8B30-A4C66744ED9A}" type="sibTrans" cxnId="{61733CB1-C876-4CFF-8A1F-38F7424B29AB}">
      <dgm:prSet/>
      <dgm:spPr/>
      <dgm:t>
        <a:bodyPr/>
        <a:lstStyle/>
        <a:p>
          <a:endParaRPr lang="en-US"/>
        </a:p>
      </dgm:t>
    </dgm:pt>
    <dgm:pt modelId="{7706F8AF-822E-4B6E-BDEE-852D6C19C006}" type="pres">
      <dgm:prSet presAssocID="{C2B8E970-A01D-412A-82A0-0B1B4ACEB0EB}" presName="root" presStyleCnt="0">
        <dgm:presLayoutVars>
          <dgm:dir/>
          <dgm:resizeHandles val="exact"/>
        </dgm:presLayoutVars>
      </dgm:prSet>
      <dgm:spPr/>
    </dgm:pt>
    <dgm:pt modelId="{4C05033A-51F7-4893-99AD-65D058D9DC5D}" type="pres">
      <dgm:prSet presAssocID="{03BC874D-C93A-401B-AE53-8B11065CBD3F}" presName="compNode" presStyleCnt="0"/>
      <dgm:spPr/>
    </dgm:pt>
    <dgm:pt modelId="{202359C4-D935-4186-AFA3-BB32C90570F9}" type="pres">
      <dgm:prSet presAssocID="{03BC874D-C93A-401B-AE53-8B11065CBD3F}" presName="iconBgRect" presStyleLbl="bgShp" presStyleIdx="0" presStyleCnt="3"/>
      <dgm:spPr>
        <a:prstGeom prst="round2DiagRect">
          <a:avLst>
            <a:gd name="adj1" fmla="val 29727"/>
            <a:gd name="adj2" fmla="val 0"/>
          </a:avLst>
        </a:prstGeom>
      </dgm:spPr>
    </dgm:pt>
    <dgm:pt modelId="{17BD7850-12F8-45FD-A4CA-7D8F310A7D9E}" type="pres">
      <dgm:prSet presAssocID="{03BC874D-C93A-401B-AE53-8B11065CBD3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41196DC6-E39F-4111-B404-46B16F07E5E3}" type="pres">
      <dgm:prSet presAssocID="{03BC874D-C93A-401B-AE53-8B11065CBD3F}" presName="spaceRect" presStyleCnt="0"/>
      <dgm:spPr/>
    </dgm:pt>
    <dgm:pt modelId="{F13EA721-08F9-4603-9728-702A39BA4223}" type="pres">
      <dgm:prSet presAssocID="{03BC874D-C93A-401B-AE53-8B11065CBD3F}" presName="textRect" presStyleLbl="revTx" presStyleIdx="0" presStyleCnt="3">
        <dgm:presLayoutVars>
          <dgm:chMax val="1"/>
          <dgm:chPref val="1"/>
        </dgm:presLayoutVars>
      </dgm:prSet>
      <dgm:spPr/>
    </dgm:pt>
    <dgm:pt modelId="{85EC62C4-E7F3-48C7-A2E4-9492737A43D6}" type="pres">
      <dgm:prSet presAssocID="{BF3EE08C-8BB4-42D2-A853-A07DAAA88F01}" presName="sibTrans" presStyleCnt="0"/>
      <dgm:spPr/>
    </dgm:pt>
    <dgm:pt modelId="{61002301-8C0F-4C66-A2FC-52139553F23C}" type="pres">
      <dgm:prSet presAssocID="{F21BC475-5B48-4304-A0E6-DF8BE992162E}" presName="compNode" presStyleCnt="0"/>
      <dgm:spPr/>
    </dgm:pt>
    <dgm:pt modelId="{52D1ABCA-D879-44D3-A828-13F8E3E5C694}" type="pres">
      <dgm:prSet presAssocID="{F21BC475-5B48-4304-A0E6-DF8BE992162E}" presName="iconBgRect" presStyleLbl="bgShp" presStyleIdx="1" presStyleCnt="3"/>
      <dgm:spPr>
        <a:prstGeom prst="round2DiagRect">
          <a:avLst>
            <a:gd name="adj1" fmla="val 29727"/>
            <a:gd name="adj2" fmla="val 0"/>
          </a:avLst>
        </a:prstGeom>
        <a:solidFill>
          <a:schemeClr val="accent5"/>
        </a:solidFill>
      </dgm:spPr>
    </dgm:pt>
    <dgm:pt modelId="{58A7BADE-9A5F-4884-8922-EDDA3055A0B9}" type="pres">
      <dgm:prSet presAssocID="{F21BC475-5B48-4304-A0E6-DF8BE99216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24A5952-0AEF-4FB5-B671-68D56AE4B456}" type="pres">
      <dgm:prSet presAssocID="{F21BC475-5B48-4304-A0E6-DF8BE992162E}" presName="spaceRect" presStyleCnt="0"/>
      <dgm:spPr/>
    </dgm:pt>
    <dgm:pt modelId="{AFBB2450-2D67-4B57-9DB9-9AA1B28E820D}" type="pres">
      <dgm:prSet presAssocID="{F21BC475-5B48-4304-A0E6-DF8BE992162E}" presName="textRect" presStyleLbl="revTx" presStyleIdx="1" presStyleCnt="3">
        <dgm:presLayoutVars>
          <dgm:chMax val="1"/>
          <dgm:chPref val="1"/>
        </dgm:presLayoutVars>
      </dgm:prSet>
      <dgm:spPr/>
    </dgm:pt>
    <dgm:pt modelId="{BE1DBF01-3688-4246-9D80-BC067945FD92}" type="pres">
      <dgm:prSet presAssocID="{055D2844-7FD0-4C53-AE96-B4710A5F52C2}" presName="sibTrans" presStyleCnt="0"/>
      <dgm:spPr/>
    </dgm:pt>
    <dgm:pt modelId="{2F3F07C6-65AF-49BE-B47F-F9ABB1515056}" type="pres">
      <dgm:prSet presAssocID="{3B1135F5-3BB5-46D5-BC68-1657610257A6}" presName="compNode" presStyleCnt="0"/>
      <dgm:spPr/>
    </dgm:pt>
    <dgm:pt modelId="{67496716-8AA2-4D83-9C22-45D52C2A8E94}" type="pres">
      <dgm:prSet presAssocID="{3B1135F5-3BB5-46D5-BC68-1657610257A6}" presName="iconBgRect" presStyleLbl="bgShp" presStyleIdx="2" presStyleCnt="3"/>
      <dgm:spPr>
        <a:prstGeom prst="round2DiagRect">
          <a:avLst>
            <a:gd name="adj1" fmla="val 29727"/>
            <a:gd name="adj2" fmla="val 0"/>
          </a:avLst>
        </a:prstGeom>
      </dgm:spPr>
    </dgm:pt>
    <dgm:pt modelId="{1F9245C4-2B10-4FFD-98A2-E613F00B9679}" type="pres">
      <dgm:prSet presAssocID="{3B1135F5-3BB5-46D5-BC68-1657610257A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17C39EE8-B9EC-4035-AE25-DAE178F2428A}" type="pres">
      <dgm:prSet presAssocID="{3B1135F5-3BB5-46D5-BC68-1657610257A6}" presName="spaceRect" presStyleCnt="0"/>
      <dgm:spPr/>
    </dgm:pt>
    <dgm:pt modelId="{2D609134-F57D-44C6-9AA5-A288CE31EC78}" type="pres">
      <dgm:prSet presAssocID="{3B1135F5-3BB5-46D5-BC68-1657610257A6}" presName="textRect" presStyleLbl="revTx" presStyleIdx="2" presStyleCnt="3" custScaleX="118639">
        <dgm:presLayoutVars>
          <dgm:chMax val="1"/>
          <dgm:chPref val="1"/>
        </dgm:presLayoutVars>
      </dgm:prSet>
      <dgm:spPr/>
    </dgm:pt>
  </dgm:ptLst>
  <dgm:cxnLst>
    <dgm:cxn modelId="{AA803608-28DD-4839-9661-13DBA9A69BA7}" type="presOf" srcId="{F21BC475-5B48-4304-A0E6-DF8BE992162E}" destId="{AFBB2450-2D67-4B57-9DB9-9AA1B28E820D}" srcOrd="0" destOrd="0" presId="urn:microsoft.com/office/officeart/2018/5/layout/IconLeafLabelList"/>
    <dgm:cxn modelId="{FE3BB512-C2F4-4C49-BA45-E08F5C177701}" type="presOf" srcId="{3B1135F5-3BB5-46D5-BC68-1657610257A6}" destId="{2D609134-F57D-44C6-9AA5-A288CE31EC78}" srcOrd="0" destOrd="0" presId="urn:microsoft.com/office/officeart/2018/5/layout/IconLeafLabelList"/>
    <dgm:cxn modelId="{FC8F4658-3780-40B4-8080-1E8F83E69565}" srcId="{C2B8E970-A01D-412A-82A0-0B1B4ACEB0EB}" destId="{03BC874D-C93A-401B-AE53-8B11065CBD3F}" srcOrd="0" destOrd="0" parTransId="{889FEE18-F49F-4E9D-A39F-152336232863}" sibTransId="{BF3EE08C-8BB4-42D2-A853-A07DAAA88F01}"/>
    <dgm:cxn modelId="{3C3F515A-4680-4FD5-BCAF-73CD67BA15BD}" srcId="{C2B8E970-A01D-412A-82A0-0B1B4ACEB0EB}" destId="{F21BC475-5B48-4304-A0E6-DF8BE992162E}" srcOrd="1" destOrd="0" parTransId="{93F36DD1-C86C-4A87-A918-F09F7C5A2ADC}" sibTransId="{055D2844-7FD0-4C53-AE96-B4710A5F52C2}"/>
    <dgm:cxn modelId="{61733CB1-C876-4CFF-8A1F-38F7424B29AB}" srcId="{C2B8E970-A01D-412A-82A0-0B1B4ACEB0EB}" destId="{3B1135F5-3BB5-46D5-BC68-1657610257A6}" srcOrd="2" destOrd="0" parTransId="{E74CDE98-4344-4CD5-ACD5-594B6B7962CA}" sibTransId="{218E55CA-AF00-41CD-8B30-A4C66744ED9A}"/>
    <dgm:cxn modelId="{2E56DCC0-C38A-44AA-8E3C-B0260DE9A512}" type="presOf" srcId="{03BC874D-C93A-401B-AE53-8B11065CBD3F}" destId="{F13EA721-08F9-4603-9728-702A39BA4223}" srcOrd="0" destOrd="0" presId="urn:microsoft.com/office/officeart/2018/5/layout/IconLeafLabelList"/>
    <dgm:cxn modelId="{89C994E8-524B-4CB9-A531-8E22B6441AA0}" type="presOf" srcId="{C2B8E970-A01D-412A-82A0-0B1B4ACEB0EB}" destId="{7706F8AF-822E-4B6E-BDEE-852D6C19C006}" srcOrd="0" destOrd="0" presId="urn:microsoft.com/office/officeart/2018/5/layout/IconLeafLabelList"/>
    <dgm:cxn modelId="{8BD35953-7AB3-49A8-BE0C-1654EDFC4921}" type="presParOf" srcId="{7706F8AF-822E-4B6E-BDEE-852D6C19C006}" destId="{4C05033A-51F7-4893-99AD-65D058D9DC5D}" srcOrd="0" destOrd="0" presId="urn:microsoft.com/office/officeart/2018/5/layout/IconLeafLabelList"/>
    <dgm:cxn modelId="{E5B1165E-E3B2-4957-8467-7E25FE9966DB}" type="presParOf" srcId="{4C05033A-51F7-4893-99AD-65D058D9DC5D}" destId="{202359C4-D935-4186-AFA3-BB32C90570F9}" srcOrd="0" destOrd="0" presId="urn:microsoft.com/office/officeart/2018/5/layout/IconLeafLabelList"/>
    <dgm:cxn modelId="{328F9E89-F7DB-423A-90F8-9803906664A8}" type="presParOf" srcId="{4C05033A-51F7-4893-99AD-65D058D9DC5D}" destId="{17BD7850-12F8-45FD-A4CA-7D8F310A7D9E}" srcOrd="1" destOrd="0" presId="urn:microsoft.com/office/officeart/2018/5/layout/IconLeafLabelList"/>
    <dgm:cxn modelId="{4486815D-3C2D-4D30-A248-0A3BE376FCD3}" type="presParOf" srcId="{4C05033A-51F7-4893-99AD-65D058D9DC5D}" destId="{41196DC6-E39F-4111-B404-46B16F07E5E3}" srcOrd="2" destOrd="0" presId="urn:microsoft.com/office/officeart/2018/5/layout/IconLeafLabelList"/>
    <dgm:cxn modelId="{4FED5CF4-F45A-4BE9-B645-37FD2212E8B3}" type="presParOf" srcId="{4C05033A-51F7-4893-99AD-65D058D9DC5D}" destId="{F13EA721-08F9-4603-9728-702A39BA4223}" srcOrd="3" destOrd="0" presId="urn:microsoft.com/office/officeart/2018/5/layout/IconLeafLabelList"/>
    <dgm:cxn modelId="{7E3ED355-C124-44F3-9064-2472BDE73B1B}" type="presParOf" srcId="{7706F8AF-822E-4B6E-BDEE-852D6C19C006}" destId="{85EC62C4-E7F3-48C7-A2E4-9492737A43D6}" srcOrd="1" destOrd="0" presId="urn:microsoft.com/office/officeart/2018/5/layout/IconLeafLabelList"/>
    <dgm:cxn modelId="{3B7C25E9-5440-487E-9B39-F819A2E6C541}" type="presParOf" srcId="{7706F8AF-822E-4B6E-BDEE-852D6C19C006}" destId="{61002301-8C0F-4C66-A2FC-52139553F23C}" srcOrd="2" destOrd="0" presId="urn:microsoft.com/office/officeart/2018/5/layout/IconLeafLabelList"/>
    <dgm:cxn modelId="{5307EB19-3E15-4B5E-9793-476843D4AFE6}" type="presParOf" srcId="{61002301-8C0F-4C66-A2FC-52139553F23C}" destId="{52D1ABCA-D879-44D3-A828-13F8E3E5C694}" srcOrd="0" destOrd="0" presId="urn:microsoft.com/office/officeart/2018/5/layout/IconLeafLabelList"/>
    <dgm:cxn modelId="{83A9023D-532E-4529-B61C-75EEE5B16379}" type="presParOf" srcId="{61002301-8C0F-4C66-A2FC-52139553F23C}" destId="{58A7BADE-9A5F-4884-8922-EDDA3055A0B9}" srcOrd="1" destOrd="0" presId="urn:microsoft.com/office/officeart/2018/5/layout/IconLeafLabelList"/>
    <dgm:cxn modelId="{3F231A75-F55D-4F9B-B387-CA3243F8D025}" type="presParOf" srcId="{61002301-8C0F-4C66-A2FC-52139553F23C}" destId="{424A5952-0AEF-4FB5-B671-68D56AE4B456}" srcOrd="2" destOrd="0" presId="urn:microsoft.com/office/officeart/2018/5/layout/IconLeafLabelList"/>
    <dgm:cxn modelId="{8D02A5BD-6994-4492-9FC4-98F6C7C883DA}" type="presParOf" srcId="{61002301-8C0F-4C66-A2FC-52139553F23C}" destId="{AFBB2450-2D67-4B57-9DB9-9AA1B28E820D}" srcOrd="3" destOrd="0" presId="urn:microsoft.com/office/officeart/2018/5/layout/IconLeafLabelList"/>
    <dgm:cxn modelId="{E8179A08-939D-4EC7-99DA-948581560AAF}" type="presParOf" srcId="{7706F8AF-822E-4B6E-BDEE-852D6C19C006}" destId="{BE1DBF01-3688-4246-9D80-BC067945FD92}" srcOrd="3" destOrd="0" presId="urn:microsoft.com/office/officeart/2018/5/layout/IconLeafLabelList"/>
    <dgm:cxn modelId="{9F995C50-EEBF-4C69-8B9D-158C90E9C3EE}" type="presParOf" srcId="{7706F8AF-822E-4B6E-BDEE-852D6C19C006}" destId="{2F3F07C6-65AF-49BE-B47F-F9ABB1515056}" srcOrd="4" destOrd="0" presId="urn:microsoft.com/office/officeart/2018/5/layout/IconLeafLabelList"/>
    <dgm:cxn modelId="{09535CB6-9B41-4FF9-8F25-01D22FC09178}" type="presParOf" srcId="{2F3F07C6-65AF-49BE-B47F-F9ABB1515056}" destId="{67496716-8AA2-4D83-9C22-45D52C2A8E94}" srcOrd="0" destOrd="0" presId="urn:microsoft.com/office/officeart/2018/5/layout/IconLeafLabelList"/>
    <dgm:cxn modelId="{59220EBC-022C-45E1-81DB-DCBAF59BBBA2}" type="presParOf" srcId="{2F3F07C6-65AF-49BE-B47F-F9ABB1515056}" destId="{1F9245C4-2B10-4FFD-98A2-E613F00B9679}" srcOrd="1" destOrd="0" presId="urn:microsoft.com/office/officeart/2018/5/layout/IconLeafLabelList"/>
    <dgm:cxn modelId="{7FD67514-DA4B-4760-9B7A-AF9BE49576B4}" type="presParOf" srcId="{2F3F07C6-65AF-49BE-B47F-F9ABB1515056}" destId="{17C39EE8-B9EC-4035-AE25-DAE178F2428A}" srcOrd="2" destOrd="0" presId="urn:microsoft.com/office/officeart/2018/5/layout/IconLeafLabelList"/>
    <dgm:cxn modelId="{62EA0FF6-5A28-4E6E-9BA2-EC9DC2EDB8D6}" type="presParOf" srcId="{2F3F07C6-65AF-49BE-B47F-F9ABB1515056}" destId="{2D609134-F57D-44C6-9AA5-A288CE31EC78}"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F640E4-D8A3-4328-AA51-5CF2569EB054}"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0B35EFF-0D4C-43F2-AF1C-AB1830134950}">
      <dgm:prSet/>
      <dgm:spPr/>
      <dgm:t>
        <a:bodyPr/>
        <a:lstStyle/>
        <a:p>
          <a:pPr>
            <a:defRPr cap="all"/>
          </a:pPr>
          <a:r>
            <a:rPr lang="en-US" dirty="0"/>
            <a:t>1. Review Existing Coordinated Entry Assessments (3 months)</a:t>
          </a:r>
        </a:p>
      </dgm:t>
    </dgm:pt>
    <dgm:pt modelId="{0A7AFF6D-1330-4C78-A8E9-CC6AD96E8CB4}" type="parTrans" cxnId="{1244DDC6-2755-4DFD-B542-6E79A40238C8}">
      <dgm:prSet/>
      <dgm:spPr/>
      <dgm:t>
        <a:bodyPr/>
        <a:lstStyle/>
        <a:p>
          <a:endParaRPr lang="en-US"/>
        </a:p>
      </dgm:t>
    </dgm:pt>
    <dgm:pt modelId="{B55B180E-3BA5-4F6F-9CE4-F60F1B063431}" type="sibTrans" cxnId="{1244DDC6-2755-4DFD-B542-6E79A40238C8}">
      <dgm:prSet/>
      <dgm:spPr/>
      <dgm:t>
        <a:bodyPr/>
        <a:lstStyle/>
        <a:p>
          <a:endParaRPr lang="en-US"/>
        </a:p>
      </dgm:t>
    </dgm:pt>
    <dgm:pt modelId="{C1E4A183-C3D9-4271-BBA7-42A0C700A9C9}">
      <dgm:prSet/>
      <dgm:spPr/>
      <dgm:t>
        <a:bodyPr/>
        <a:lstStyle/>
        <a:p>
          <a:pPr>
            <a:defRPr cap="all"/>
          </a:pPr>
          <a:r>
            <a:rPr lang="en-US" dirty="0"/>
            <a:t>2. Develop Initial Draft Assessment Tool Based on Provider Input (9 months)</a:t>
          </a:r>
        </a:p>
      </dgm:t>
    </dgm:pt>
    <dgm:pt modelId="{FF3EFB3E-F0A8-44DF-A484-DBE53C8BDE54}" type="parTrans" cxnId="{91E14960-0089-4423-A84C-C8A6B97FBAD7}">
      <dgm:prSet/>
      <dgm:spPr/>
      <dgm:t>
        <a:bodyPr/>
        <a:lstStyle/>
        <a:p>
          <a:endParaRPr lang="en-US"/>
        </a:p>
      </dgm:t>
    </dgm:pt>
    <dgm:pt modelId="{2E675125-D4D7-4D79-B133-3924F35D540D}" type="sibTrans" cxnId="{91E14960-0089-4423-A84C-C8A6B97FBAD7}">
      <dgm:prSet/>
      <dgm:spPr/>
      <dgm:t>
        <a:bodyPr/>
        <a:lstStyle/>
        <a:p>
          <a:endParaRPr lang="en-US"/>
        </a:p>
      </dgm:t>
    </dgm:pt>
    <dgm:pt modelId="{784BFD24-341B-45E9-B4DD-4DFDDD11813B}">
      <dgm:prSet/>
      <dgm:spPr/>
      <dgm:t>
        <a:bodyPr/>
        <a:lstStyle/>
        <a:p>
          <a:pPr>
            <a:defRPr cap="all"/>
          </a:pPr>
          <a:r>
            <a:rPr lang="en-US" dirty="0"/>
            <a:t>3. Incorporate Edits from MCLEAB and Pilot Testing (3 months)</a:t>
          </a:r>
        </a:p>
      </dgm:t>
    </dgm:pt>
    <dgm:pt modelId="{F59E4FDE-B38E-4255-90BE-B29281EA2491}" type="parTrans" cxnId="{FAD1A277-C451-470E-ACE1-4A75C7D60E95}">
      <dgm:prSet/>
      <dgm:spPr/>
      <dgm:t>
        <a:bodyPr/>
        <a:lstStyle/>
        <a:p>
          <a:endParaRPr lang="en-US"/>
        </a:p>
      </dgm:t>
    </dgm:pt>
    <dgm:pt modelId="{F869D802-9B9D-422B-AAA8-9A629EE1B6F8}" type="sibTrans" cxnId="{FAD1A277-C451-470E-ACE1-4A75C7D60E95}">
      <dgm:prSet/>
      <dgm:spPr/>
      <dgm:t>
        <a:bodyPr/>
        <a:lstStyle/>
        <a:p>
          <a:endParaRPr lang="en-US"/>
        </a:p>
      </dgm:t>
    </dgm:pt>
    <dgm:pt modelId="{3CD404B2-2DDD-44BD-982B-66B0DC5FE17A}">
      <dgm:prSet/>
      <dgm:spPr/>
      <dgm:t>
        <a:bodyPr/>
        <a:lstStyle/>
        <a:p>
          <a:pPr>
            <a:defRPr cap="all"/>
          </a:pPr>
          <a:r>
            <a:rPr lang="en-US" dirty="0"/>
            <a:t>4. Finalize and Implement Assessment (</a:t>
          </a:r>
          <a:r>
            <a:rPr lang="en-US" dirty="0" err="1"/>
            <a:t>Janaury</a:t>
          </a:r>
          <a:r>
            <a:rPr lang="en-US" dirty="0"/>
            <a:t> 2025)</a:t>
          </a:r>
        </a:p>
      </dgm:t>
    </dgm:pt>
    <dgm:pt modelId="{AB85777E-B0F4-4F64-990C-7EC55A0CBF81}" type="parTrans" cxnId="{22899C04-42F2-4EEA-9709-8F69222C072C}">
      <dgm:prSet/>
      <dgm:spPr/>
      <dgm:t>
        <a:bodyPr/>
        <a:lstStyle/>
        <a:p>
          <a:endParaRPr lang="en-US"/>
        </a:p>
      </dgm:t>
    </dgm:pt>
    <dgm:pt modelId="{15F283E5-09ED-4017-87DB-D3464006CAA0}" type="sibTrans" cxnId="{22899C04-42F2-4EEA-9709-8F69222C072C}">
      <dgm:prSet/>
      <dgm:spPr/>
      <dgm:t>
        <a:bodyPr/>
        <a:lstStyle/>
        <a:p>
          <a:endParaRPr lang="en-US"/>
        </a:p>
      </dgm:t>
    </dgm:pt>
    <dgm:pt modelId="{4AFA8FE6-95B7-428A-906A-0421D2C07F30}" type="pres">
      <dgm:prSet presAssocID="{7EF640E4-D8A3-4328-AA51-5CF2569EB054}" presName="root" presStyleCnt="0">
        <dgm:presLayoutVars>
          <dgm:dir/>
          <dgm:resizeHandles val="exact"/>
        </dgm:presLayoutVars>
      </dgm:prSet>
      <dgm:spPr/>
    </dgm:pt>
    <dgm:pt modelId="{EF1B9533-BBC9-4855-A0EF-C0F595AAE515}" type="pres">
      <dgm:prSet presAssocID="{80B35EFF-0D4C-43F2-AF1C-AB1830134950}" presName="compNode" presStyleCnt="0"/>
      <dgm:spPr/>
    </dgm:pt>
    <dgm:pt modelId="{35CD8E69-B44B-40CC-BD54-2E009C6A445E}" type="pres">
      <dgm:prSet presAssocID="{80B35EFF-0D4C-43F2-AF1C-AB1830134950}" presName="iconBgRect" presStyleLbl="bgShp" presStyleIdx="0" presStyleCnt="4"/>
      <dgm:spPr>
        <a:prstGeom prst="round2DiagRect">
          <a:avLst>
            <a:gd name="adj1" fmla="val 29727"/>
            <a:gd name="adj2" fmla="val 0"/>
          </a:avLst>
        </a:prstGeom>
      </dgm:spPr>
    </dgm:pt>
    <dgm:pt modelId="{03C8066C-8195-4263-8F33-6E01119C1A4A}" type="pres">
      <dgm:prSet presAssocID="{80B35EFF-0D4C-43F2-AF1C-AB183013495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11F50E44-17A2-4850-AA11-79F29775347F}" type="pres">
      <dgm:prSet presAssocID="{80B35EFF-0D4C-43F2-AF1C-AB1830134950}" presName="spaceRect" presStyleCnt="0"/>
      <dgm:spPr/>
    </dgm:pt>
    <dgm:pt modelId="{ACB6E1FC-EF19-42B2-BAB1-AC39E437BEE0}" type="pres">
      <dgm:prSet presAssocID="{80B35EFF-0D4C-43F2-AF1C-AB1830134950}" presName="textRect" presStyleLbl="revTx" presStyleIdx="0" presStyleCnt="4">
        <dgm:presLayoutVars>
          <dgm:chMax val="1"/>
          <dgm:chPref val="1"/>
        </dgm:presLayoutVars>
      </dgm:prSet>
      <dgm:spPr/>
    </dgm:pt>
    <dgm:pt modelId="{EFC53430-B8E5-4E4B-A971-8BEEE9013480}" type="pres">
      <dgm:prSet presAssocID="{B55B180E-3BA5-4F6F-9CE4-F60F1B063431}" presName="sibTrans" presStyleCnt="0"/>
      <dgm:spPr/>
    </dgm:pt>
    <dgm:pt modelId="{181C194F-EF36-481A-B841-614123279490}" type="pres">
      <dgm:prSet presAssocID="{C1E4A183-C3D9-4271-BBA7-42A0C700A9C9}" presName="compNode" presStyleCnt="0"/>
      <dgm:spPr/>
    </dgm:pt>
    <dgm:pt modelId="{41A3E6AE-8D31-4B37-90DA-6D5381F212E5}" type="pres">
      <dgm:prSet presAssocID="{C1E4A183-C3D9-4271-BBA7-42A0C700A9C9}" presName="iconBgRect" presStyleLbl="bgShp" presStyleIdx="1" presStyleCnt="4"/>
      <dgm:spPr>
        <a:prstGeom prst="round2DiagRect">
          <a:avLst>
            <a:gd name="adj1" fmla="val 29727"/>
            <a:gd name="adj2" fmla="val 0"/>
          </a:avLst>
        </a:prstGeom>
      </dgm:spPr>
    </dgm:pt>
    <dgm:pt modelId="{2C5C3FF7-2A14-4E67-A5E0-693DBDD9D2DB}" type="pres">
      <dgm:prSet presAssocID="{C1E4A183-C3D9-4271-BBA7-42A0C700A9C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BC5F6792-E58F-4DDD-9F96-510CEBF34AD6}" type="pres">
      <dgm:prSet presAssocID="{C1E4A183-C3D9-4271-BBA7-42A0C700A9C9}" presName="spaceRect" presStyleCnt="0"/>
      <dgm:spPr/>
    </dgm:pt>
    <dgm:pt modelId="{95188785-9C76-4F95-AD82-0A0610698E52}" type="pres">
      <dgm:prSet presAssocID="{C1E4A183-C3D9-4271-BBA7-42A0C700A9C9}" presName="textRect" presStyleLbl="revTx" presStyleIdx="1" presStyleCnt="4">
        <dgm:presLayoutVars>
          <dgm:chMax val="1"/>
          <dgm:chPref val="1"/>
        </dgm:presLayoutVars>
      </dgm:prSet>
      <dgm:spPr/>
    </dgm:pt>
    <dgm:pt modelId="{886CC80B-2431-46E0-9214-5718FE086EBB}" type="pres">
      <dgm:prSet presAssocID="{2E675125-D4D7-4D79-B133-3924F35D540D}" presName="sibTrans" presStyleCnt="0"/>
      <dgm:spPr/>
    </dgm:pt>
    <dgm:pt modelId="{E5EFD9C2-C46C-40E2-88C2-20CBAC5D44A7}" type="pres">
      <dgm:prSet presAssocID="{784BFD24-341B-45E9-B4DD-4DFDDD11813B}" presName="compNode" presStyleCnt="0"/>
      <dgm:spPr/>
    </dgm:pt>
    <dgm:pt modelId="{02274899-9FCF-4096-8EFD-3EB1E3A75EA8}" type="pres">
      <dgm:prSet presAssocID="{784BFD24-341B-45E9-B4DD-4DFDDD11813B}" presName="iconBgRect" presStyleLbl="bgShp" presStyleIdx="2" presStyleCnt="4"/>
      <dgm:spPr>
        <a:prstGeom prst="round2DiagRect">
          <a:avLst>
            <a:gd name="adj1" fmla="val 29727"/>
            <a:gd name="adj2" fmla="val 0"/>
          </a:avLst>
        </a:prstGeom>
      </dgm:spPr>
    </dgm:pt>
    <dgm:pt modelId="{56DBE768-5F20-4168-A0A4-63EFF40AA4ED}" type="pres">
      <dgm:prSet presAssocID="{784BFD24-341B-45E9-B4DD-4DFDDD11813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raser"/>
        </a:ext>
      </dgm:extLst>
    </dgm:pt>
    <dgm:pt modelId="{5D38BC3E-0AE0-447D-8BE5-B800E9F47CF8}" type="pres">
      <dgm:prSet presAssocID="{784BFD24-341B-45E9-B4DD-4DFDDD11813B}" presName="spaceRect" presStyleCnt="0"/>
      <dgm:spPr/>
    </dgm:pt>
    <dgm:pt modelId="{7346A3FE-950A-4A2A-AFAA-2E63C0CA9A6E}" type="pres">
      <dgm:prSet presAssocID="{784BFD24-341B-45E9-B4DD-4DFDDD11813B}" presName="textRect" presStyleLbl="revTx" presStyleIdx="2" presStyleCnt="4">
        <dgm:presLayoutVars>
          <dgm:chMax val="1"/>
          <dgm:chPref val="1"/>
        </dgm:presLayoutVars>
      </dgm:prSet>
      <dgm:spPr/>
    </dgm:pt>
    <dgm:pt modelId="{C9A4A3D5-8572-4CBC-A817-AB9D62DA566F}" type="pres">
      <dgm:prSet presAssocID="{F869D802-9B9D-422B-AAA8-9A629EE1B6F8}" presName="sibTrans" presStyleCnt="0"/>
      <dgm:spPr/>
    </dgm:pt>
    <dgm:pt modelId="{CD0C146D-E780-4007-BA95-C84B0EA618ED}" type="pres">
      <dgm:prSet presAssocID="{3CD404B2-2DDD-44BD-982B-66B0DC5FE17A}" presName="compNode" presStyleCnt="0"/>
      <dgm:spPr/>
    </dgm:pt>
    <dgm:pt modelId="{398F551B-3C6A-4EFF-94B2-50DE6AACA355}" type="pres">
      <dgm:prSet presAssocID="{3CD404B2-2DDD-44BD-982B-66B0DC5FE17A}" presName="iconBgRect" presStyleLbl="bgShp" presStyleIdx="3" presStyleCnt="4"/>
      <dgm:spPr>
        <a:prstGeom prst="round2DiagRect">
          <a:avLst>
            <a:gd name="adj1" fmla="val 29727"/>
            <a:gd name="adj2" fmla="val 0"/>
          </a:avLst>
        </a:prstGeom>
      </dgm:spPr>
    </dgm:pt>
    <dgm:pt modelId="{5ADF8376-BD7A-4CD1-AE47-4798C75ADC68}" type="pres">
      <dgm:prSet presAssocID="{3CD404B2-2DDD-44BD-982B-66B0DC5FE17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D8EF2C39-0F56-487D-A848-CCD511624988}" type="pres">
      <dgm:prSet presAssocID="{3CD404B2-2DDD-44BD-982B-66B0DC5FE17A}" presName="spaceRect" presStyleCnt="0"/>
      <dgm:spPr/>
    </dgm:pt>
    <dgm:pt modelId="{2D7408D1-340A-4B1D-B6FC-CE9D6F8449A2}" type="pres">
      <dgm:prSet presAssocID="{3CD404B2-2DDD-44BD-982B-66B0DC5FE17A}" presName="textRect" presStyleLbl="revTx" presStyleIdx="3" presStyleCnt="4" custScaleX="107417">
        <dgm:presLayoutVars>
          <dgm:chMax val="1"/>
          <dgm:chPref val="1"/>
        </dgm:presLayoutVars>
      </dgm:prSet>
      <dgm:spPr/>
    </dgm:pt>
  </dgm:ptLst>
  <dgm:cxnLst>
    <dgm:cxn modelId="{22899C04-42F2-4EEA-9709-8F69222C072C}" srcId="{7EF640E4-D8A3-4328-AA51-5CF2569EB054}" destId="{3CD404B2-2DDD-44BD-982B-66B0DC5FE17A}" srcOrd="3" destOrd="0" parTransId="{AB85777E-B0F4-4F64-990C-7EC55A0CBF81}" sibTransId="{15F283E5-09ED-4017-87DB-D3464006CAA0}"/>
    <dgm:cxn modelId="{B3AF2620-A9CE-4407-879A-E013E443D587}" type="presOf" srcId="{784BFD24-341B-45E9-B4DD-4DFDDD11813B}" destId="{7346A3FE-950A-4A2A-AFAA-2E63C0CA9A6E}" srcOrd="0" destOrd="0" presId="urn:microsoft.com/office/officeart/2018/5/layout/IconLeafLabelList"/>
    <dgm:cxn modelId="{073B8132-A89B-43FE-B106-D9A3CEF64099}" type="presOf" srcId="{80B35EFF-0D4C-43F2-AF1C-AB1830134950}" destId="{ACB6E1FC-EF19-42B2-BAB1-AC39E437BEE0}" srcOrd="0" destOrd="0" presId="urn:microsoft.com/office/officeart/2018/5/layout/IconLeafLabelList"/>
    <dgm:cxn modelId="{91E14960-0089-4423-A84C-C8A6B97FBAD7}" srcId="{7EF640E4-D8A3-4328-AA51-5CF2569EB054}" destId="{C1E4A183-C3D9-4271-BBA7-42A0C700A9C9}" srcOrd="1" destOrd="0" parTransId="{FF3EFB3E-F0A8-44DF-A484-DBE53C8BDE54}" sibTransId="{2E675125-D4D7-4D79-B133-3924F35D540D}"/>
    <dgm:cxn modelId="{DC8A0B50-1F39-480B-94FA-3D9E57B3A841}" type="presOf" srcId="{C1E4A183-C3D9-4271-BBA7-42A0C700A9C9}" destId="{95188785-9C76-4F95-AD82-0A0610698E52}" srcOrd="0" destOrd="0" presId="urn:microsoft.com/office/officeart/2018/5/layout/IconLeafLabelList"/>
    <dgm:cxn modelId="{FAD1A277-C451-470E-ACE1-4A75C7D60E95}" srcId="{7EF640E4-D8A3-4328-AA51-5CF2569EB054}" destId="{784BFD24-341B-45E9-B4DD-4DFDDD11813B}" srcOrd="2" destOrd="0" parTransId="{F59E4FDE-B38E-4255-90BE-B29281EA2491}" sibTransId="{F869D802-9B9D-422B-AAA8-9A629EE1B6F8}"/>
    <dgm:cxn modelId="{A14547B6-11FF-44B8-AAFB-7BB382184E84}" type="presOf" srcId="{7EF640E4-D8A3-4328-AA51-5CF2569EB054}" destId="{4AFA8FE6-95B7-428A-906A-0421D2C07F30}" srcOrd="0" destOrd="0" presId="urn:microsoft.com/office/officeart/2018/5/layout/IconLeafLabelList"/>
    <dgm:cxn modelId="{1244DDC6-2755-4DFD-B542-6E79A40238C8}" srcId="{7EF640E4-D8A3-4328-AA51-5CF2569EB054}" destId="{80B35EFF-0D4C-43F2-AF1C-AB1830134950}" srcOrd="0" destOrd="0" parTransId="{0A7AFF6D-1330-4C78-A8E9-CC6AD96E8CB4}" sibTransId="{B55B180E-3BA5-4F6F-9CE4-F60F1B063431}"/>
    <dgm:cxn modelId="{D68E20FB-F145-4FD2-B959-030D0268D37B}" type="presOf" srcId="{3CD404B2-2DDD-44BD-982B-66B0DC5FE17A}" destId="{2D7408D1-340A-4B1D-B6FC-CE9D6F8449A2}" srcOrd="0" destOrd="0" presId="urn:microsoft.com/office/officeart/2018/5/layout/IconLeafLabelList"/>
    <dgm:cxn modelId="{F885384F-9E5C-404F-8EF7-F05AC8686642}" type="presParOf" srcId="{4AFA8FE6-95B7-428A-906A-0421D2C07F30}" destId="{EF1B9533-BBC9-4855-A0EF-C0F595AAE515}" srcOrd="0" destOrd="0" presId="urn:microsoft.com/office/officeart/2018/5/layout/IconLeafLabelList"/>
    <dgm:cxn modelId="{0F5D47E0-FD31-4133-AC69-FF62611AB0FE}" type="presParOf" srcId="{EF1B9533-BBC9-4855-A0EF-C0F595AAE515}" destId="{35CD8E69-B44B-40CC-BD54-2E009C6A445E}" srcOrd="0" destOrd="0" presId="urn:microsoft.com/office/officeart/2018/5/layout/IconLeafLabelList"/>
    <dgm:cxn modelId="{72988868-C2AC-4883-AB18-2B2CCCDF3CE0}" type="presParOf" srcId="{EF1B9533-BBC9-4855-A0EF-C0F595AAE515}" destId="{03C8066C-8195-4263-8F33-6E01119C1A4A}" srcOrd="1" destOrd="0" presId="urn:microsoft.com/office/officeart/2018/5/layout/IconLeafLabelList"/>
    <dgm:cxn modelId="{57E5F9CF-33C2-480A-8986-CE42728613E3}" type="presParOf" srcId="{EF1B9533-BBC9-4855-A0EF-C0F595AAE515}" destId="{11F50E44-17A2-4850-AA11-79F29775347F}" srcOrd="2" destOrd="0" presId="urn:microsoft.com/office/officeart/2018/5/layout/IconLeafLabelList"/>
    <dgm:cxn modelId="{A04F2862-A906-4B89-AFBC-03BE5EB5158D}" type="presParOf" srcId="{EF1B9533-BBC9-4855-A0EF-C0F595AAE515}" destId="{ACB6E1FC-EF19-42B2-BAB1-AC39E437BEE0}" srcOrd="3" destOrd="0" presId="urn:microsoft.com/office/officeart/2018/5/layout/IconLeafLabelList"/>
    <dgm:cxn modelId="{E2A42804-57C9-4672-A909-84A30F74C1E6}" type="presParOf" srcId="{4AFA8FE6-95B7-428A-906A-0421D2C07F30}" destId="{EFC53430-B8E5-4E4B-A971-8BEEE9013480}" srcOrd="1" destOrd="0" presId="urn:microsoft.com/office/officeart/2018/5/layout/IconLeafLabelList"/>
    <dgm:cxn modelId="{D351E3BD-2AE4-4865-B5B4-2B21FBD83424}" type="presParOf" srcId="{4AFA8FE6-95B7-428A-906A-0421D2C07F30}" destId="{181C194F-EF36-481A-B841-614123279490}" srcOrd="2" destOrd="0" presId="urn:microsoft.com/office/officeart/2018/5/layout/IconLeafLabelList"/>
    <dgm:cxn modelId="{682B9B59-4B70-4602-9EC8-62108B53B84B}" type="presParOf" srcId="{181C194F-EF36-481A-B841-614123279490}" destId="{41A3E6AE-8D31-4B37-90DA-6D5381F212E5}" srcOrd="0" destOrd="0" presId="urn:microsoft.com/office/officeart/2018/5/layout/IconLeafLabelList"/>
    <dgm:cxn modelId="{D3721ABD-63CD-4D80-8774-CD0AEDE45F64}" type="presParOf" srcId="{181C194F-EF36-481A-B841-614123279490}" destId="{2C5C3FF7-2A14-4E67-A5E0-693DBDD9D2DB}" srcOrd="1" destOrd="0" presId="urn:microsoft.com/office/officeart/2018/5/layout/IconLeafLabelList"/>
    <dgm:cxn modelId="{D64C5558-CD6F-42D5-A979-66C6E535C87A}" type="presParOf" srcId="{181C194F-EF36-481A-B841-614123279490}" destId="{BC5F6792-E58F-4DDD-9F96-510CEBF34AD6}" srcOrd="2" destOrd="0" presId="urn:microsoft.com/office/officeart/2018/5/layout/IconLeafLabelList"/>
    <dgm:cxn modelId="{793C0AD4-3729-4C55-A969-E6B87A4C0053}" type="presParOf" srcId="{181C194F-EF36-481A-B841-614123279490}" destId="{95188785-9C76-4F95-AD82-0A0610698E52}" srcOrd="3" destOrd="0" presId="urn:microsoft.com/office/officeart/2018/5/layout/IconLeafLabelList"/>
    <dgm:cxn modelId="{BF3F46FA-0E82-42AA-96AF-737000207050}" type="presParOf" srcId="{4AFA8FE6-95B7-428A-906A-0421D2C07F30}" destId="{886CC80B-2431-46E0-9214-5718FE086EBB}" srcOrd="3" destOrd="0" presId="urn:microsoft.com/office/officeart/2018/5/layout/IconLeafLabelList"/>
    <dgm:cxn modelId="{C8BAE3DC-9E54-4176-A491-408CD6D35B43}" type="presParOf" srcId="{4AFA8FE6-95B7-428A-906A-0421D2C07F30}" destId="{E5EFD9C2-C46C-40E2-88C2-20CBAC5D44A7}" srcOrd="4" destOrd="0" presId="urn:microsoft.com/office/officeart/2018/5/layout/IconLeafLabelList"/>
    <dgm:cxn modelId="{3D708D05-4F0D-48A5-97B4-16959052256D}" type="presParOf" srcId="{E5EFD9C2-C46C-40E2-88C2-20CBAC5D44A7}" destId="{02274899-9FCF-4096-8EFD-3EB1E3A75EA8}" srcOrd="0" destOrd="0" presId="urn:microsoft.com/office/officeart/2018/5/layout/IconLeafLabelList"/>
    <dgm:cxn modelId="{4DD5B6FF-DF56-4136-957B-4FE5AC7E8DB2}" type="presParOf" srcId="{E5EFD9C2-C46C-40E2-88C2-20CBAC5D44A7}" destId="{56DBE768-5F20-4168-A0A4-63EFF40AA4ED}" srcOrd="1" destOrd="0" presId="urn:microsoft.com/office/officeart/2018/5/layout/IconLeafLabelList"/>
    <dgm:cxn modelId="{6162F58A-2DD6-4FBA-A507-BBB877224C67}" type="presParOf" srcId="{E5EFD9C2-C46C-40E2-88C2-20CBAC5D44A7}" destId="{5D38BC3E-0AE0-447D-8BE5-B800E9F47CF8}" srcOrd="2" destOrd="0" presId="urn:microsoft.com/office/officeart/2018/5/layout/IconLeafLabelList"/>
    <dgm:cxn modelId="{7DA9DF75-B431-4072-A86D-6A6BB3241B1C}" type="presParOf" srcId="{E5EFD9C2-C46C-40E2-88C2-20CBAC5D44A7}" destId="{7346A3FE-950A-4A2A-AFAA-2E63C0CA9A6E}" srcOrd="3" destOrd="0" presId="urn:microsoft.com/office/officeart/2018/5/layout/IconLeafLabelList"/>
    <dgm:cxn modelId="{8A06D91E-148B-4E2A-A60C-BBDFA072828D}" type="presParOf" srcId="{4AFA8FE6-95B7-428A-906A-0421D2C07F30}" destId="{C9A4A3D5-8572-4CBC-A817-AB9D62DA566F}" srcOrd="5" destOrd="0" presId="urn:microsoft.com/office/officeart/2018/5/layout/IconLeafLabelList"/>
    <dgm:cxn modelId="{89A4FF21-8D72-4C02-B574-55433982FE4F}" type="presParOf" srcId="{4AFA8FE6-95B7-428A-906A-0421D2C07F30}" destId="{CD0C146D-E780-4007-BA95-C84B0EA618ED}" srcOrd="6" destOrd="0" presId="urn:microsoft.com/office/officeart/2018/5/layout/IconLeafLabelList"/>
    <dgm:cxn modelId="{4A2A8095-D86C-4D99-A700-25C3F68FB1E4}" type="presParOf" srcId="{CD0C146D-E780-4007-BA95-C84B0EA618ED}" destId="{398F551B-3C6A-4EFF-94B2-50DE6AACA355}" srcOrd="0" destOrd="0" presId="urn:microsoft.com/office/officeart/2018/5/layout/IconLeafLabelList"/>
    <dgm:cxn modelId="{C57BDDA1-5F1A-4BC4-AAA0-BCB8C31F2061}" type="presParOf" srcId="{CD0C146D-E780-4007-BA95-C84B0EA618ED}" destId="{5ADF8376-BD7A-4CD1-AE47-4798C75ADC68}" srcOrd="1" destOrd="0" presId="urn:microsoft.com/office/officeart/2018/5/layout/IconLeafLabelList"/>
    <dgm:cxn modelId="{33F08242-0EB2-4AAD-ACA7-82D026DE1597}" type="presParOf" srcId="{CD0C146D-E780-4007-BA95-C84B0EA618ED}" destId="{D8EF2C39-0F56-487D-A848-CCD511624988}" srcOrd="2" destOrd="0" presId="urn:microsoft.com/office/officeart/2018/5/layout/IconLeafLabelList"/>
    <dgm:cxn modelId="{71FCA25F-3933-4B58-BD87-78B27EA795FD}" type="presParOf" srcId="{CD0C146D-E780-4007-BA95-C84B0EA618ED}" destId="{2D7408D1-340A-4B1D-B6FC-CE9D6F8449A2}"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73C1CD-6DF6-4ABD-96F2-7266FEE19BA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828063B-0AA5-45B0-91FE-786EFBDD0993}">
      <dgm:prSet/>
      <dgm:spPr/>
      <dgm:t>
        <a:bodyPr/>
        <a:lstStyle/>
        <a:p>
          <a:r>
            <a:rPr lang="en-US"/>
            <a:t>Overall, both providers and clients have expressed that the MAV-SA is a noticeable improvement to the VI-SPDAT</a:t>
          </a:r>
        </a:p>
      </dgm:t>
    </dgm:pt>
    <dgm:pt modelId="{49837F9F-F0AB-40FD-8192-2F422FAA760D}" type="parTrans" cxnId="{31051AC2-EC5E-4F46-AED6-B258BF68BDF7}">
      <dgm:prSet/>
      <dgm:spPr/>
      <dgm:t>
        <a:bodyPr/>
        <a:lstStyle/>
        <a:p>
          <a:endParaRPr lang="en-US"/>
        </a:p>
      </dgm:t>
    </dgm:pt>
    <dgm:pt modelId="{ABFFA494-DC51-431F-9F2C-5184B38233C9}" type="sibTrans" cxnId="{31051AC2-EC5E-4F46-AED6-B258BF68BDF7}">
      <dgm:prSet/>
      <dgm:spPr/>
      <dgm:t>
        <a:bodyPr/>
        <a:lstStyle/>
        <a:p>
          <a:endParaRPr lang="en-US"/>
        </a:p>
      </dgm:t>
    </dgm:pt>
    <dgm:pt modelId="{444BB7B2-0BF4-43EA-8256-923B00D2EBA0}">
      <dgm:prSet/>
      <dgm:spPr/>
      <dgm:t>
        <a:bodyPr/>
        <a:lstStyle/>
        <a:p>
          <a:r>
            <a:rPr lang="en-US" dirty="0"/>
            <a:t>The assessment feels more trauma-informed in its language, which has improved responses</a:t>
          </a:r>
        </a:p>
      </dgm:t>
    </dgm:pt>
    <dgm:pt modelId="{DD54B123-229C-495E-9B66-3C9F1B22AB3D}" type="parTrans" cxnId="{5D9C7538-AA65-4B10-9497-76D9E350B4C9}">
      <dgm:prSet/>
      <dgm:spPr/>
      <dgm:t>
        <a:bodyPr/>
        <a:lstStyle/>
        <a:p>
          <a:endParaRPr lang="en-US"/>
        </a:p>
      </dgm:t>
    </dgm:pt>
    <dgm:pt modelId="{0960DD36-486F-47B0-8B3A-0688C62ED929}" type="sibTrans" cxnId="{5D9C7538-AA65-4B10-9497-76D9E350B4C9}">
      <dgm:prSet/>
      <dgm:spPr/>
      <dgm:t>
        <a:bodyPr/>
        <a:lstStyle/>
        <a:p>
          <a:endParaRPr lang="en-US"/>
        </a:p>
      </dgm:t>
    </dgm:pt>
    <dgm:pt modelId="{06752A53-1998-490D-B745-FB6398168F6A}">
      <dgm:prSet/>
      <dgm:spPr/>
      <dgm:t>
        <a:bodyPr/>
        <a:lstStyle/>
        <a:p>
          <a:r>
            <a:rPr lang="en-US" dirty="0"/>
            <a:t>Completion time is similar to the VI-SPDAT, around 15 minutes on average</a:t>
          </a:r>
        </a:p>
      </dgm:t>
    </dgm:pt>
    <dgm:pt modelId="{1857035A-68D1-4A90-82E0-5A415805A33A}" type="parTrans" cxnId="{0E2AD5D7-F3CB-47FD-A8D5-C823A7E91F1A}">
      <dgm:prSet/>
      <dgm:spPr/>
      <dgm:t>
        <a:bodyPr/>
        <a:lstStyle/>
        <a:p>
          <a:endParaRPr lang="en-US"/>
        </a:p>
      </dgm:t>
    </dgm:pt>
    <dgm:pt modelId="{ED7F201B-CE2D-45F7-82F9-92DDCC0EE8BA}" type="sibTrans" cxnId="{0E2AD5D7-F3CB-47FD-A8D5-C823A7E91F1A}">
      <dgm:prSet/>
      <dgm:spPr/>
      <dgm:t>
        <a:bodyPr/>
        <a:lstStyle/>
        <a:p>
          <a:endParaRPr lang="en-US"/>
        </a:p>
      </dgm:t>
    </dgm:pt>
    <dgm:pt modelId="{82D9545F-8DE3-4D40-919E-DCC46E14B75D}">
      <dgm:prSet/>
      <dgm:spPr/>
      <dgm:t>
        <a:bodyPr/>
        <a:lstStyle/>
        <a:p>
          <a:r>
            <a:rPr lang="en-US" dirty="0"/>
            <a:t>Since this is the first version, our team is taking in feedback that could ultimately inform a second version</a:t>
          </a:r>
        </a:p>
      </dgm:t>
    </dgm:pt>
    <dgm:pt modelId="{6C69342C-F5B3-4896-B5F0-AC12576B3249}" type="parTrans" cxnId="{F893D2DC-50D2-4AE2-8F69-1BBEBBAB496F}">
      <dgm:prSet/>
      <dgm:spPr/>
      <dgm:t>
        <a:bodyPr/>
        <a:lstStyle/>
        <a:p>
          <a:endParaRPr lang="en-US"/>
        </a:p>
      </dgm:t>
    </dgm:pt>
    <dgm:pt modelId="{061E171B-E80F-4A48-8784-65F1947DDC38}" type="sibTrans" cxnId="{F893D2DC-50D2-4AE2-8F69-1BBEBBAB496F}">
      <dgm:prSet/>
      <dgm:spPr/>
      <dgm:t>
        <a:bodyPr/>
        <a:lstStyle/>
        <a:p>
          <a:endParaRPr lang="en-US"/>
        </a:p>
      </dgm:t>
    </dgm:pt>
    <dgm:pt modelId="{87384BE3-C725-4716-A2F0-9D8149168211}">
      <dgm:prSet/>
      <dgm:spPr/>
      <dgm:t>
        <a:bodyPr/>
        <a:lstStyle/>
        <a:p>
          <a:r>
            <a:rPr lang="en-US" dirty="0"/>
            <a:t>Additional questions capture a fuller scope of a client’s situation</a:t>
          </a:r>
        </a:p>
      </dgm:t>
    </dgm:pt>
    <dgm:pt modelId="{FF279B55-ECA7-44C5-B9CB-1343F373032B}" type="parTrans" cxnId="{7D9D2123-0EAD-4060-BB49-DB639BE817D4}">
      <dgm:prSet/>
      <dgm:spPr/>
      <dgm:t>
        <a:bodyPr/>
        <a:lstStyle/>
        <a:p>
          <a:endParaRPr lang="en-US"/>
        </a:p>
      </dgm:t>
    </dgm:pt>
    <dgm:pt modelId="{3057248F-CE6A-47C9-AE83-CBD7844C89AE}" type="sibTrans" cxnId="{7D9D2123-0EAD-4060-BB49-DB639BE817D4}">
      <dgm:prSet/>
      <dgm:spPr/>
      <dgm:t>
        <a:bodyPr/>
        <a:lstStyle/>
        <a:p>
          <a:endParaRPr lang="en-US"/>
        </a:p>
      </dgm:t>
    </dgm:pt>
    <dgm:pt modelId="{9209C5BA-B1E5-41C0-BAB8-4BCA6F434E8D}" type="pres">
      <dgm:prSet presAssocID="{2973C1CD-6DF6-4ABD-96F2-7266FEE19BA1}" presName="linear" presStyleCnt="0">
        <dgm:presLayoutVars>
          <dgm:animLvl val="lvl"/>
          <dgm:resizeHandles val="exact"/>
        </dgm:presLayoutVars>
      </dgm:prSet>
      <dgm:spPr/>
    </dgm:pt>
    <dgm:pt modelId="{34843236-CCE0-46EC-BEC4-55F50413B6F8}" type="pres">
      <dgm:prSet presAssocID="{8828063B-0AA5-45B0-91FE-786EFBDD0993}" presName="parentText" presStyleLbl="node1" presStyleIdx="0" presStyleCnt="5">
        <dgm:presLayoutVars>
          <dgm:chMax val="0"/>
          <dgm:bulletEnabled val="1"/>
        </dgm:presLayoutVars>
      </dgm:prSet>
      <dgm:spPr/>
    </dgm:pt>
    <dgm:pt modelId="{1A0F3E76-4C80-40D4-B04C-F72A223F4971}" type="pres">
      <dgm:prSet presAssocID="{ABFFA494-DC51-431F-9F2C-5184B38233C9}" presName="spacer" presStyleCnt="0"/>
      <dgm:spPr/>
    </dgm:pt>
    <dgm:pt modelId="{8D09B65D-7E93-409B-B83C-050F83639ADA}" type="pres">
      <dgm:prSet presAssocID="{444BB7B2-0BF4-43EA-8256-923B00D2EBA0}" presName="parentText" presStyleLbl="node1" presStyleIdx="1" presStyleCnt="5">
        <dgm:presLayoutVars>
          <dgm:chMax val="0"/>
          <dgm:bulletEnabled val="1"/>
        </dgm:presLayoutVars>
      </dgm:prSet>
      <dgm:spPr/>
    </dgm:pt>
    <dgm:pt modelId="{58C704EA-2EF6-49BE-8945-3675FF93EC97}" type="pres">
      <dgm:prSet presAssocID="{0960DD36-486F-47B0-8B3A-0688C62ED929}" presName="spacer" presStyleCnt="0"/>
      <dgm:spPr/>
    </dgm:pt>
    <dgm:pt modelId="{3EFF21E3-00C0-45B5-85CC-FFBF770EC6FF}" type="pres">
      <dgm:prSet presAssocID="{06752A53-1998-490D-B745-FB6398168F6A}" presName="parentText" presStyleLbl="node1" presStyleIdx="2" presStyleCnt="5">
        <dgm:presLayoutVars>
          <dgm:chMax val="0"/>
          <dgm:bulletEnabled val="1"/>
        </dgm:presLayoutVars>
      </dgm:prSet>
      <dgm:spPr/>
    </dgm:pt>
    <dgm:pt modelId="{0EF192F9-70B8-46BC-87F6-1165412E19D9}" type="pres">
      <dgm:prSet presAssocID="{ED7F201B-CE2D-45F7-82F9-92DDCC0EE8BA}" presName="spacer" presStyleCnt="0"/>
      <dgm:spPr/>
    </dgm:pt>
    <dgm:pt modelId="{E9F0F13E-A5C8-4275-8386-6CA2AD67B007}" type="pres">
      <dgm:prSet presAssocID="{87384BE3-C725-4716-A2F0-9D8149168211}" presName="parentText" presStyleLbl="node1" presStyleIdx="3" presStyleCnt="5">
        <dgm:presLayoutVars>
          <dgm:chMax val="0"/>
          <dgm:bulletEnabled val="1"/>
        </dgm:presLayoutVars>
      </dgm:prSet>
      <dgm:spPr/>
    </dgm:pt>
    <dgm:pt modelId="{0AAEF3AF-2CF4-4DC7-B11C-3CFD9F6FAD0C}" type="pres">
      <dgm:prSet presAssocID="{3057248F-CE6A-47C9-AE83-CBD7844C89AE}" presName="spacer" presStyleCnt="0"/>
      <dgm:spPr/>
    </dgm:pt>
    <dgm:pt modelId="{290E294F-C9DD-4472-93D7-9D41A04120E8}" type="pres">
      <dgm:prSet presAssocID="{82D9545F-8DE3-4D40-919E-DCC46E14B75D}" presName="parentText" presStyleLbl="node1" presStyleIdx="4" presStyleCnt="5">
        <dgm:presLayoutVars>
          <dgm:chMax val="0"/>
          <dgm:bulletEnabled val="1"/>
        </dgm:presLayoutVars>
      </dgm:prSet>
      <dgm:spPr/>
    </dgm:pt>
  </dgm:ptLst>
  <dgm:cxnLst>
    <dgm:cxn modelId="{7D9D2123-0EAD-4060-BB49-DB639BE817D4}" srcId="{2973C1CD-6DF6-4ABD-96F2-7266FEE19BA1}" destId="{87384BE3-C725-4716-A2F0-9D8149168211}" srcOrd="3" destOrd="0" parTransId="{FF279B55-ECA7-44C5-B9CB-1343F373032B}" sibTransId="{3057248F-CE6A-47C9-AE83-CBD7844C89AE}"/>
    <dgm:cxn modelId="{932F9034-0319-4E67-BBA7-1D3DE21F47E8}" type="presOf" srcId="{06752A53-1998-490D-B745-FB6398168F6A}" destId="{3EFF21E3-00C0-45B5-85CC-FFBF770EC6FF}" srcOrd="0" destOrd="0" presId="urn:microsoft.com/office/officeart/2005/8/layout/vList2"/>
    <dgm:cxn modelId="{49FB4636-2380-4515-8CE2-DE19FBB7A005}" type="presOf" srcId="{87384BE3-C725-4716-A2F0-9D8149168211}" destId="{E9F0F13E-A5C8-4275-8386-6CA2AD67B007}" srcOrd="0" destOrd="0" presId="urn:microsoft.com/office/officeart/2005/8/layout/vList2"/>
    <dgm:cxn modelId="{5D9C7538-AA65-4B10-9497-76D9E350B4C9}" srcId="{2973C1CD-6DF6-4ABD-96F2-7266FEE19BA1}" destId="{444BB7B2-0BF4-43EA-8256-923B00D2EBA0}" srcOrd="1" destOrd="0" parTransId="{DD54B123-229C-495E-9B66-3C9F1B22AB3D}" sibTransId="{0960DD36-486F-47B0-8B3A-0688C62ED929}"/>
    <dgm:cxn modelId="{DBD5B293-82A7-4AB3-BAFB-E437045ABC9A}" type="presOf" srcId="{444BB7B2-0BF4-43EA-8256-923B00D2EBA0}" destId="{8D09B65D-7E93-409B-B83C-050F83639ADA}" srcOrd="0" destOrd="0" presId="urn:microsoft.com/office/officeart/2005/8/layout/vList2"/>
    <dgm:cxn modelId="{F9BAFBA6-0FCF-434F-AFA5-73D3A9FF963F}" type="presOf" srcId="{2973C1CD-6DF6-4ABD-96F2-7266FEE19BA1}" destId="{9209C5BA-B1E5-41C0-BAB8-4BCA6F434E8D}" srcOrd="0" destOrd="0" presId="urn:microsoft.com/office/officeart/2005/8/layout/vList2"/>
    <dgm:cxn modelId="{D55C35BC-B94A-4C3F-86C3-013083CF6837}" type="presOf" srcId="{82D9545F-8DE3-4D40-919E-DCC46E14B75D}" destId="{290E294F-C9DD-4472-93D7-9D41A04120E8}" srcOrd="0" destOrd="0" presId="urn:microsoft.com/office/officeart/2005/8/layout/vList2"/>
    <dgm:cxn modelId="{31051AC2-EC5E-4F46-AED6-B258BF68BDF7}" srcId="{2973C1CD-6DF6-4ABD-96F2-7266FEE19BA1}" destId="{8828063B-0AA5-45B0-91FE-786EFBDD0993}" srcOrd="0" destOrd="0" parTransId="{49837F9F-F0AB-40FD-8192-2F422FAA760D}" sibTransId="{ABFFA494-DC51-431F-9F2C-5184B38233C9}"/>
    <dgm:cxn modelId="{0E2AD5D7-F3CB-47FD-A8D5-C823A7E91F1A}" srcId="{2973C1CD-6DF6-4ABD-96F2-7266FEE19BA1}" destId="{06752A53-1998-490D-B745-FB6398168F6A}" srcOrd="2" destOrd="0" parTransId="{1857035A-68D1-4A90-82E0-5A415805A33A}" sibTransId="{ED7F201B-CE2D-45F7-82F9-92DDCC0EE8BA}"/>
    <dgm:cxn modelId="{F893D2DC-50D2-4AE2-8F69-1BBEBBAB496F}" srcId="{2973C1CD-6DF6-4ABD-96F2-7266FEE19BA1}" destId="{82D9545F-8DE3-4D40-919E-DCC46E14B75D}" srcOrd="4" destOrd="0" parTransId="{6C69342C-F5B3-4896-B5F0-AC12576B3249}" sibTransId="{061E171B-E80F-4A48-8784-65F1947DDC38}"/>
    <dgm:cxn modelId="{950D07FB-062B-466D-93B3-C712A0A7688C}" type="presOf" srcId="{8828063B-0AA5-45B0-91FE-786EFBDD0993}" destId="{34843236-CCE0-46EC-BEC4-55F50413B6F8}" srcOrd="0" destOrd="0" presId="urn:microsoft.com/office/officeart/2005/8/layout/vList2"/>
    <dgm:cxn modelId="{6F6DF8AB-7506-4634-9C0B-5FB5AB7F72B4}" type="presParOf" srcId="{9209C5BA-B1E5-41C0-BAB8-4BCA6F434E8D}" destId="{34843236-CCE0-46EC-BEC4-55F50413B6F8}" srcOrd="0" destOrd="0" presId="urn:microsoft.com/office/officeart/2005/8/layout/vList2"/>
    <dgm:cxn modelId="{CD79B0A6-716B-4D48-B11E-5FD3BA5B0CD2}" type="presParOf" srcId="{9209C5BA-B1E5-41C0-BAB8-4BCA6F434E8D}" destId="{1A0F3E76-4C80-40D4-B04C-F72A223F4971}" srcOrd="1" destOrd="0" presId="urn:microsoft.com/office/officeart/2005/8/layout/vList2"/>
    <dgm:cxn modelId="{0E76CBB6-537F-4B9B-9669-63CB4DAF4C9B}" type="presParOf" srcId="{9209C5BA-B1E5-41C0-BAB8-4BCA6F434E8D}" destId="{8D09B65D-7E93-409B-B83C-050F83639ADA}" srcOrd="2" destOrd="0" presId="urn:microsoft.com/office/officeart/2005/8/layout/vList2"/>
    <dgm:cxn modelId="{C9C5CE5A-6FA1-4D6C-9EE0-4227B25AEA24}" type="presParOf" srcId="{9209C5BA-B1E5-41C0-BAB8-4BCA6F434E8D}" destId="{58C704EA-2EF6-49BE-8945-3675FF93EC97}" srcOrd="3" destOrd="0" presId="urn:microsoft.com/office/officeart/2005/8/layout/vList2"/>
    <dgm:cxn modelId="{546BF72B-4011-4092-9BA4-10D1A335B2EB}" type="presParOf" srcId="{9209C5BA-B1E5-41C0-BAB8-4BCA6F434E8D}" destId="{3EFF21E3-00C0-45B5-85CC-FFBF770EC6FF}" srcOrd="4" destOrd="0" presId="urn:microsoft.com/office/officeart/2005/8/layout/vList2"/>
    <dgm:cxn modelId="{D75799F8-830A-4EA2-9841-880563927AF9}" type="presParOf" srcId="{9209C5BA-B1E5-41C0-BAB8-4BCA6F434E8D}" destId="{0EF192F9-70B8-46BC-87F6-1165412E19D9}" srcOrd="5" destOrd="0" presId="urn:microsoft.com/office/officeart/2005/8/layout/vList2"/>
    <dgm:cxn modelId="{A1079DD5-73BE-43D9-840B-7EEB69D80F1D}" type="presParOf" srcId="{9209C5BA-B1E5-41C0-BAB8-4BCA6F434E8D}" destId="{E9F0F13E-A5C8-4275-8386-6CA2AD67B007}" srcOrd="6" destOrd="0" presId="urn:microsoft.com/office/officeart/2005/8/layout/vList2"/>
    <dgm:cxn modelId="{B25CBE8C-2A06-46B6-862B-1FC583229729}" type="presParOf" srcId="{9209C5BA-B1E5-41C0-BAB8-4BCA6F434E8D}" destId="{0AAEF3AF-2CF4-4DC7-B11C-3CFD9F6FAD0C}" srcOrd="7" destOrd="0" presId="urn:microsoft.com/office/officeart/2005/8/layout/vList2"/>
    <dgm:cxn modelId="{B45AAE6F-A99D-49DA-AAF7-1828AFAB8BCF}" type="presParOf" srcId="{9209C5BA-B1E5-41C0-BAB8-4BCA6F434E8D}" destId="{290E294F-C9DD-4472-93D7-9D41A04120E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3B73E-0B7E-374A-B568-9CF2FDBE44F4}">
      <dsp:nvSpPr>
        <dsp:cNvPr id="0" name=""/>
        <dsp:cNvSpPr/>
      </dsp:nvSpPr>
      <dsp:spPr>
        <a:xfrm>
          <a:off x="5134" y="857536"/>
          <a:ext cx="2244948" cy="2294056"/>
        </a:xfrm>
        <a:prstGeom prst="roundRect">
          <a:avLst>
            <a:gd name="adj" fmla="val 10000"/>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Calibri"/>
              <a:ea typeface=""/>
              <a:cs typeface=""/>
            </a:rPr>
            <a:t>Entry</a:t>
          </a:r>
        </a:p>
        <a:p>
          <a:pPr marL="114300" lvl="1" indent="-114300" algn="l" defTabSz="622300">
            <a:lnSpc>
              <a:spcPct val="90000"/>
            </a:lnSpc>
            <a:spcBef>
              <a:spcPct val="0"/>
            </a:spcBef>
            <a:spcAft>
              <a:spcPct val="15000"/>
            </a:spcAft>
            <a:buChar char="•"/>
          </a:pPr>
          <a:r>
            <a:rPr lang="en-US" sz="1400" kern="1200">
              <a:solidFill>
                <a:schemeClr val="tx1"/>
              </a:solidFill>
              <a:latin typeface="Calibri"/>
              <a:ea typeface=""/>
              <a:cs typeface=""/>
            </a:rPr>
            <a:t>Provider Sites</a:t>
          </a:r>
        </a:p>
        <a:p>
          <a:pPr marL="114300" lvl="1" indent="-114300" algn="l" defTabSz="622300">
            <a:lnSpc>
              <a:spcPct val="90000"/>
            </a:lnSpc>
            <a:spcBef>
              <a:spcPct val="0"/>
            </a:spcBef>
            <a:spcAft>
              <a:spcPct val="15000"/>
            </a:spcAft>
            <a:buChar char="•"/>
          </a:pPr>
          <a:r>
            <a:rPr lang="en-US" sz="1400" kern="1200">
              <a:solidFill>
                <a:schemeClr val="tx1"/>
              </a:solidFill>
              <a:latin typeface="Calibri"/>
              <a:ea typeface=""/>
              <a:cs typeface=""/>
            </a:rPr>
            <a:t>Outreach</a:t>
          </a:r>
        </a:p>
        <a:p>
          <a:pPr marL="114300" lvl="1" indent="-114300" algn="l" defTabSz="622300">
            <a:lnSpc>
              <a:spcPct val="90000"/>
            </a:lnSpc>
            <a:spcBef>
              <a:spcPct val="0"/>
            </a:spcBef>
            <a:spcAft>
              <a:spcPct val="15000"/>
            </a:spcAft>
            <a:buChar char="•"/>
          </a:pPr>
          <a:r>
            <a:rPr lang="en-US" sz="1400" kern="1200">
              <a:solidFill>
                <a:schemeClr val="tx1"/>
              </a:solidFill>
              <a:latin typeface="Calibri"/>
              <a:ea typeface=""/>
              <a:cs typeface=""/>
            </a:rPr>
            <a:t>(415) 473-HOME</a:t>
          </a:r>
        </a:p>
      </dsp:txBody>
      <dsp:txXfrm>
        <a:off x="70886" y="923288"/>
        <a:ext cx="2113444" cy="2162552"/>
      </dsp:txXfrm>
    </dsp:sp>
    <dsp:sp modelId="{F318DA90-6625-4241-86D6-2CE4100BB238}">
      <dsp:nvSpPr>
        <dsp:cNvPr id="0" name=""/>
        <dsp:cNvSpPr/>
      </dsp:nvSpPr>
      <dsp:spPr>
        <a:xfrm>
          <a:off x="2474577" y="1726191"/>
          <a:ext cx="475929" cy="556747"/>
        </a:xfrm>
        <a:prstGeom prst="rightArrow">
          <a:avLst>
            <a:gd name="adj1" fmla="val 60000"/>
            <a:gd name="adj2" fmla="val 50000"/>
          </a:avLst>
        </a:prstGeom>
        <a:gradFill rotWithShape="0">
          <a:gsLst>
            <a:gs pos="0">
              <a:schemeClr val="accent3">
                <a:shade val="90000"/>
                <a:hueOff val="0"/>
                <a:satOff val="0"/>
                <a:lumOff val="0"/>
                <a:alphaOff val="0"/>
                <a:satMod val="103000"/>
                <a:lumMod val="102000"/>
                <a:tint val="94000"/>
              </a:schemeClr>
            </a:gs>
            <a:gs pos="50000">
              <a:schemeClr val="accent3">
                <a:shade val="90000"/>
                <a:hueOff val="0"/>
                <a:satOff val="0"/>
                <a:lumOff val="0"/>
                <a:alphaOff val="0"/>
                <a:satMod val="110000"/>
                <a:lumMod val="100000"/>
                <a:shade val="100000"/>
              </a:schemeClr>
            </a:gs>
            <a:gs pos="100000">
              <a:schemeClr val="accent3">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latin typeface="Calibri"/>
            <a:ea typeface=""/>
            <a:cs typeface=""/>
          </a:endParaRPr>
        </a:p>
      </dsp:txBody>
      <dsp:txXfrm>
        <a:off x="2474577" y="1837540"/>
        <a:ext cx="333150" cy="334049"/>
      </dsp:txXfrm>
    </dsp:sp>
    <dsp:sp modelId="{80019AF9-1A7E-C648-A1E9-84F9E7EFAB0C}">
      <dsp:nvSpPr>
        <dsp:cNvPr id="0" name=""/>
        <dsp:cNvSpPr/>
      </dsp:nvSpPr>
      <dsp:spPr>
        <a:xfrm>
          <a:off x="3148062" y="857536"/>
          <a:ext cx="2244948" cy="2294056"/>
        </a:xfrm>
        <a:prstGeom prst="roundRect">
          <a:avLst>
            <a:gd name="adj" fmla="val 10000"/>
          </a:avLst>
        </a:prstGeom>
        <a:solidFill>
          <a:schemeClr val="accent4">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Calibri"/>
              <a:ea typeface=""/>
              <a:cs typeface=""/>
            </a:rPr>
            <a:t>Assessment</a:t>
          </a:r>
        </a:p>
        <a:p>
          <a:pPr marL="114300" lvl="1" indent="-114300" algn="l" defTabSz="622300">
            <a:lnSpc>
              <a:spcPct val="90000"/>
            </a:lnSpc>
            <a:spcBef>
              <a:spcPct val="0"/>
            </a:spcBef>
            <a:spcAft>
              <a:spcPct val="15000"/>
            </a:spcAft>
            <a:buChar char="•"/>
          </a:pPr>
          <a:r>
            <a:rPr lang="en-US" sz="1400" kern="1200">
              <a:solidFill>
                <a:schemeClr val="tx1"/>
              </a:solidFill>
              <a:latin typeface="Calibri"/>
              <a:ea typeface=""/>
              <a:cs typeface=""/>
            </a:rPr>
            <a:t>Assessment completed by Provider Site, Outreach, or Phone</a:t>
          </a:r>
        </a:p>
      </dsp:txBody>
      <dsp:txXfrm>
        <a:off x="3213814" y="923288"/>
        <a:ext cx="2113444" cy="2162552"/>
      </dsp:txXfrm>
    </dsp:sp>
    <dsp:sp modelId="{B8F669E1-24FC-1246-AB92-AD9E59C2B088}">
      <dsp:nvSpPr>
        <dsp:cNvPr id="0" name=""/>
        <dsp:cNvSpPr/>
      </dsp:nvSpPr>
      <dsp:spPr>
        <a:xfrm>
          <a:off x="5617505" y="1726191"/>
          <a:ext cx="475929" cy="556747"/>
        </a:xfrm>
        <a:prstGeom prst="rightArrow">
          <a:avLst>
            <a:gd name="adj1" fmla="val 60000"/>
            <a:gd name="adj2" fmla="val 50000"/>
          </a:avLst>
        </a:prstGeom>
        <a:gradFill rotWithShape="0">
          <a:gsLst>
            <a:gs pos="0">
              <a:schemeClr val="accent3">
                <a:shade val="90000"/>
                <a:hueOff val="0"/>
                <a:satOff val="0"/>
                <a:lumOff val="11547"/>
                <a:alphaOff val="0"/>
                <a:satMod val="103000"/>
                <a:lumMod val="102000"/>
                <a:tint val="94000"/>
              </a:schemeClr>
            </a:gs>
            <a:gs pos="50000">
              <a:schemeClr val="accent3">
                <a:shade val="90000"/>
                <a:hueOff val="0"/>
                <a:satOff val="0"/>
                <a:lumOff val="11547"/>
                <a:alphaOff val="0"/>
                <a:satMod val="110000"/>
                <a:lumMod val="100000"/>
                <a:shade val="100000"/>
              </a:schemeClr>
            </a:gs>
            <a:gs pos="100000">
              <a:schemeClr val="accent3">
                <a:shade val="90000"/>
                <a:hueOff val="0"/>
                <a:satOff val="0"/>
                <a:lumOff val="1154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latin typeface="Calibri"/>
            <a:ea typeface=""/>
            <a:cs typeface=""/>
          </a:endParaRPr>
        </a:p>
      </dsp:txBody>
      <dsp:txXfrm>
        <a:off x="5617505" y="1837540"/>
        <a:ext cx="333150" cy="334049"/>
      </dsp:txXfrm>
    </dsp:sp>
    <dsp:sp modelId="{8DAF0CD8-25B9-8D4D-B964-CC1D7287BEE0}">
      <dsp:nvSpPr>
        <dsp:cNvPr id="0" name=""/>
        <dsp:cNvSpPr/>
      </dsp:nvSpPr>
      <dsp:spPr>
        <a:xfrm>
          <a:off x="6290989" y="857536"/>
          <a:ext cx="2244948" cy="2294056"/>
        </a:xfrm>
        <a:prstGeom prst="roundRect">
          <a:avLst>
            <a:gd name="adj" fmla="val 10000"/>
          </a:avLst>
        </a:prstGeom>
        <a:solidFill>
          <a:schemeClr val="accent1">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Calibri"/>
              <a:ea typeface=""/>
              <a:cs typeface=""/>
            </a:rPr>
            <a:t>Match</a:t>
          </a:r>
        </a:p>
        <a:p>
          <a:pPr marL="114300" lvl="1" indent="-114300" algn="l" defTabSz="622300">
            <a:lnSpc>
              <a:spcPct val="90000"/>
            </a:lnSpc>
            <a:spcBef>
              <a:spcPct val="0"/>
            </a:spcBef>
            <a:spcAft>
              <a:spcPct val="15000"/>
            </a:spcAft>
            <a:buChar char="•"/>
          </a:pPr>
          <a:r>
            <a:rPr lang="en-US" sz="1400" kern="1200">
              <a:solidFill>
                <a:schemeClr val="tx1"/>
              </a:solidFill>
              <a:latin typeface="Calibri"/>
              <a:ea typeface=""/>
              <a:cs typeface=""/>
            </a:rPr>
            <a:t>PSH: ongoing case management &amp; rental assistance</a:t>
          </a:r>
        </a:p>
        <a:p>
          <a:pPr marL="114300" lvl="1" indent="-114300" algn="l" defTabSz="622300">
            <a:lnSpc>
              <a:spcPct val="90000"/>
            </a:lnSpc>
            <a:spcBef>
              <a:spcPct val="0"/>
            </a:spcBef>
            <a:spcAft>
              <a:spcPct val="15000"/>
            </a:spcAft>
            <a:buChar char="•"/>
          </a:pPr>
          <a:r>
            <a:rPr lang="en-US" sz="1400" kern="1200">
              <a:solidFill>
                <a:schemeClr val="tx1"/>
              </a:solidFill>
              <a:latin typeface="Calibri"/>
              <a:ea typeface=""/>
              <a:cs typeface=""/>
            </a:rPr>
            <a:t>RRH: short-term case management &amp; rental assistance</a:t>
          </a:r>
        </a:p>
        <a:p>
          <a:pPr marL="114300" lvl="1" indent="-114300" algn="l" defTabSz="622300">
            <a:lnSpc>
              <a:spcPct val="90000"/>
            </a:lnSpc>
            <a:spcBef>
              <a:spcPct val="0"/>
            </a:spcBef>
            <a:spcAft>
              <a:spcPct val="15000"/>
            </a:spcAft>
            <a:buChar char="•"/>
          </a:pPr>
          <a:r>
            <a:rPr lang="en-US" sz="1400" kern="1200">
              <a:solidFill>
                <a:schemeClr val="tx1"/>
              </a:solidFill>
              <a:latin typeface="Calibri"/>
              <a:ea typeface=""/>
              <a:cs typeface=""/>
            </a:rPr>
            <a:t>Usual Care: referral to mainstream services</a:t>
          </a:r>
        </a:p>
      </dsp:txBody>
      <dsp:txXfrm>
        <a:off x="6356741" y="923288"/>
        <a:ext cx="2113444" cy="2162552"/>
      </dsp:txXfrm>
    </dsp:sp>
    <dsp:sp modelId="{506CFA7A-BCCF-0544-B580-6F22CBABC6ED}">
      <dsp:nvSpPr>
        <dsp:cNvPr id="0" name=""/>
        <dsp:cNvSpPr/>
      </dsp:nvSpPr>
      <dsp:spPr>
        <a:xfrm>
          <a:off x="8760432" y="1726191"/>
          <a:ext cx="475929" cy="556747"/>
        </a:xfrm>
        <a:prstGeom prst="rightArrow">
          <a:avLst>
            <a:gd name="adj1" fmla="val 60000"/>
            <a:gd name="adj2" fmla="val 50000"/>
          </a:avLst>
        </a:prstGeom>
        <a:gradFill rotWithShape="0">
          <a:gsLst>
            <a:gs pos="0">
              <a:schemeClr val="accent3">
                <a:shade val="90000"/>
                <a:hueOff val="0"/>
                <a:satOff val="0"/>
                <a:lumOff val="23095"/>
                <a:alphaOff val="0"/>
                <a:satMod val="103000"/>
                <a:lumMod val="102000"/>
                <a:tint val="94000"/>
              </a:schemeClr>
            </a:gs>
            <a:gs pos="50000">
              <a:schemeClr val="accent3">
                <a:shade val="90000"/>
                <a:hueOff val="0"/>
                <a:satOff val="0"/>
                <a:lumOff val="23095"/>
                <a:alphaOff val="0"/>
                <a:satMod val="110000"/>
                <a:lumMod val="100000"/>
                <a:shade val="100000"/>
              </a:schemeClr>
            </a:gs>
            <a:gs pos="100000">
              <a:schemeClr val="accent3">
                <a:shade val="90000"/>
                <a:hueOff val="0"/>
                <a:satOff val="0"/>
                <a:lumOff val="2309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latin typeface="Calibri"/>
            <a:ea typeface=""/>
            <a:cs typeface=""/>
          </a:endParaRPr>
        </a:p>
      </dsp:txBody>
      <dsp:txXfrm>
        <a:off x="8760432" y="1837540"/>
        <a:ext cx="333150" cy="334049"/>
      </dsp:txXfrm>
    </dsp:sp>
    <dsp:sp modelId="{428A97F9-E5C1-5F41-BDF4-E890A477D111}">
      <dsp:nvSpPr>
        <dsp:cNvPr id="0" name=""/>
        <dsp:cNvSpPr/>
      </dsp:nvSpPr>
      <dsp:spPr>
        <a:xfrm>
          <a:off x="9433917" y="857536"/>
          <a:ext cx="2244948" cy="2294056"/>
        </a:xfrm>
        <a:prstGeom prst="roundRect">
          <a:avLst>
            <a:gd name="adj" fmla="val 10000"/>
          </a:avLst>
        </a:prstGeom>
        <a:solidFill>
          <a:schemeClr val="accent6">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Calibri"/>
              <a:ea typeface=""/>
              <a:cs typeface=""/>
            </a:rPr>
            <a:t>Placement</a:t>
          </a:r>
        </a:p>
        <a:p>
          <a:pPr marL="114300" lvl="1" indent="-114300" algn="l" defTabSz="622300">
            <a:lnSpc>
              <a:spcPct val="90000"/>
            </a:lnSpc>
            <a:spcBef>
              <a:spcPct val="0"/>
            </a:spcBef>
            <a:spcAft>
              <a:spcPct val="15000"/>
            </a:spcAft>
            <a:buChar char="•"/>
          </a:pPr>
          <a:r>
            <a:rPr lang="en-US" sz="1400" kern="1200">
              <a:solidFill>
                <a:schemeClr val="tx1"/>
              </a:solidFill>
              <a:latin typeface="Calibri"/>
              <a:ea typeface=""/>
              <a:cs typeface=""/>
            </a:rPr>
            <a:t>Housing navigation services (e.g., doc prep)</a:t>
          </a:r>
        </a:p>
        <a:p>
          <a:pPr marL="114300" lvl="1" indent="-114300" algn="l" defTabSz="622300">
            <a:lnSpc>
              <a:spcPct val="90000"/>
            </a:lnSpc>
            <a:spcBef>
              <a:spcPct val="0"/>
            </a:spcBef>
            <a:spcAft>
              <a:spcPct val="15000"/>
            </a:spcAft>
            <a:buChar char="•"/>
          </a:pPr>
          <a:r>
            <a:rPr lang="en-US" sz="1400" kern="1200">
              <a:solidFill>
                <a:schemeClr val="tx1"/>
              </a:solidFill>
              <a:latin typeface="Calibri"/>
              <a:ea typeface=""/>
              <a:cs typeface=""/>
            </a:rPr>
            <a:t>Housing location services (by Marin Housing Authority)</a:t>
          </a:r>
        </a:p>
        <a:p>
          <a:pPr marL="114300" lvl="1" indent="-114300" algn="l" defTabSz="622300">
            <a:lnSpc>
              <a:spcPct val="90000"/>
            </a:lnSpc>
            <a:spcBef>
              <a:spcPct val="0"/>
            </a:spcBef>
            <a:spcAft>
              <a:spcPct val="15000"/>
            </a:spcAft>
            <a:buChar char="•"/>
          </a:pPr>
          <a:r>
            <a:rPr lang="en-US" sz="1400" kern="1200">
              <a:solidFill>
                <a:schemeClr val="tx1"/>
              </a:solidFill>
              <a:latin typeface="Calibri"/>
              <a:ea typeface=""/>
              <a:cs typeface=""/>
            </a:rPr>
            <a:t>Prioritized transfers as needed</a:t>
          </a:r>
        </a:p>
      </dsp:txBody>
      <dsp:txXfrm>
        <a:off x="9499669" y="923288"/>
        <a:ext cx="2113444" cy="2162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359C4-D935-4186-AFA3-BB32C90570F9}">
      <dsp:nvSpPr>
        <dsp:cNvPr id="0" name=""/>
        <dsp:cNvSpPr/>
      </dsp:nvSpPr>
      <dsp:spPr>
        <a:xfrm>
          <a:off x="900545" y="5757"/>
          <a:ext cx="1612687" cy="16126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BD7850-12F8-45FD-A4CA-7D8F310A7D9E}">
      <dsp:nvSpPr>
        <dsp:cNvPr id="0" name=""/>
        <dsp:cNvSpPr/>
      </dsp:nvSpPr>
      <dsp:spPr>
        <a:xfrm>
          <a:off x="1244233" y="349444"/>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3EA721-08F9-4603-9728-702A39BA4223}">
      <dsp:nvSpPr>
        <dsp:cNvPr id="0" name=""/>
        <dsp:cNvSpPr/>
      </dsp:nvSpPr>
      <dsp:spPr>
        <a:xfrm>
          <a:off x="385014" y="2120757"/>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dirty="0"/>
            <a:t>Comprehensive and Expeditious Tool</a:t>
          </a:r>
        </a:p>
      </dsp:txBody>
      <dsp:txXfrm>
        <a:off x="385014" y="2120757"/>
        <a:ext cx="2643750" cy="720000"/>
      </dsp:txXfrm>
    </dsp:sp>
    <dsp:sp modelId="{52D1ABCA-D879-44D3-A828-13F8E3E5C694}">
      <dsp:nvSpPr>
        <dsp:cNvPr id="0" name=""/>
        <dsp:cNvSpPr/>
      </dsp:nvSpPr>
      <dsp:spPr>
        <a:xfrm>
          <a:off x="4006951" y="5757"/>
          <a:ext cx="1612687" cy="1612687"/>
        </a:xfrm>
        <a:prstGeom prst="round2DiagRect">
          <a:avLst>
            <a:gd name="adj1" fmla="val 29727"/>
            <a:gd name="adj2" fmla="val 0"/>
          </a:avLst>
        </a:prstGeom>
        <a:solidFill>
          <a:schemeClr val="accent5"/>
        </a:solidFill>
        <a:ln>
          <a:noFill/>
        </a:ln>
        <a:effectLst/>
      </dsp:spPr>
      <dsp:style>
        <a:lnRef idx="0">
          <a:scrgbClr r="0" g="0" b="0"/>
        </a:lnRef>
        <a:fillRef idx="1">
          <a:scrgbClr r="0" g="0" b="0"/>
        </a:fillRef>
        <a:effectRef idx="0">
          <a:scrgbClr r="0" g="0" b="0"/>
        </a:effectRef>
        <a:fontRef idx="minor"/>
      </dsp:style>
    </dsp:sp>
    <dsp:sp modelId="{58A7BADE-9A5F-4884-8922-EDDA3055A0B9}">
      <dsp:nvSpPr>
        <dsp:cNvPr id="0" name=""/>
        <dsp:cNvSpPr/>
      </dsp:nvSpPr>
      <dsp:spPr>
        <a:xfrm>
          <a:off x="4350639" y="349444"/>
          <a:ext cx="925312" cy="92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BB2450-2D67-4B57-9DB9-9AA1B28E820D}">
      <dsp:nvSpPr>
        <dsp:cNvPr id="0" name=""/>
        <dsp:cNvSpPr/>
      </dsp:nvSpPr>
      <dsp:spPr>
        <a:xfrm>
          <a:off x="3491420" y="2120757"/>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a:t>Address deficiencies seen in VI-SPDAT</a:t>
          </a:r>
        </a:p>
      </dsp:txBody>
      <dsp:txXfrm>
        <a:off x="3491420" y="2120757"/>
        <a:ext cx="2643750" cy="720000"/>
      </dsp:txXfrm>
    </dsp:sp>
    <dsp:sp modelId="{67496716-8AA2-4D83-9C22-45D52C2A8E94}">
      <dsp:nvSpPr>
        <dsp:cNvPr id="0" name=""/>
        <dsp:cNvSpPr/>
      </dsp:nvSpPr>
      <dsp:spPr>
        <a:xfrm>
          <a:off x="7359742" y="5757"/>
          <a:ext cx="1612687" cy="16126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9245C4-2B10-4FFD-98A2-E613F00B9679}">
      <dsp:nvSpPr>
        <dsp:cNvPr id="0" name=""/>
        <dsp:cNvSpPr/>
      </dsp:nvSpPr>
      <dsp:spPr>
        <a:xfrm>
          <a:off x="7703430" y="349444"/>
          <a:ext cx="925312" cy="92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609134-F57D-44C6-9AA5-A288CE31EC78}">
      <dsp:nvSpPr>
        <dsp:cNvPr id="0" name=""/>
        <dsp:cNvSpPr/>
      </dsp:nvSpPr>
      <dsp:spPr>
        <a:xfrm>
          <a:off x="6597826" y="2120757"/>
          <a:ext cx="31365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dirty="0"/>
            <a:t>Provider and lived experience feedback</a:t>
          </a:r>
        </a:p>
      </dsp:txBody>
      <dsp:txXfrm>
        <a:off x="6597826" y="2120757"/>
        <a:ext cx="3136518"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D8E69-B44B-40CC-BD54-2E009C6A445E}">
      <dsp:nvSpPr>
        <dsp:cNvPr id="0" name=""/>
        <dsp:cNvSpPr/>
      </dsp:nvSpPr>
      <dsp:spPr>
        <a:xfrm>
          <a:off x="673190" y="101997"/>
          <a:ext cx="1368832" cy="136883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C8066C-8195-4263-8F33-6E01119C1A4A}">
      <dsp:nvSpPr>
        <dsp:cNvPr id="0" name=""/>
        <dsp:cNvSpPr/>
      </dsp:nvSpPr>
      <dsp:spPr>
        <a:xfrm>
          <a:off x="964908" y="393715"/>
          <a:ext cx="785395" cy="7853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B6E1FC-EF19-42B2-BAB1-AC39E437BEE0}">
      <dsp:nvSpPr>
        <dsp:cNvPr id="0" name=""/>
        <dsp:cNvSpPr/>
      </dsp:nvSpPr>
      <dsp:spPr>
        <a:xfrm>
          <a:off x="235612" y="1897187"/>
          <a:ext cx="22439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1. Review Existing Coordinated Entry Assessments (3 months)</a:t>
          </a:r>
        </a:p>
      </dsp:txBody>
      <dsp:txXfrm>
        <a:off x="235612" y="1897187"/>
        <a:ext cx="2243987" cy="720000"/>
      </dsp:txXfrm>
    </dsp:sp>
    <dsp:sp modelId="{41A3E6AE-8D31-4B37-90DA-6D5381F212E5}">
      <dsp:nvSpPr>
        <dsp:cNvPr id="0" name=""/>
        <dsp:cNvSpPr/>
      </dsp:nvSpPr>
      <dsp:spPr>
        <a:xfrm>
          <a:off x="3309875" y="101997"/>
          <a:ext cx="1368832" cy="136883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5C3FF7-2A14-4E67-A5E0-693DBDD9D2DB}">
      <dsp:nvSpPr>
        <dsp:cNvPr id="0" name=""/>
        <dsp:cNvSpPr/>
      </dsp:nvSpPr>
      <dsp:spPr>
        <a:xfrm>
          <a:off x="3601593" y="393715"/>
          <a:ext cx="785395" cy="7853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188785-9C76-4F95-AD82-0A0610698E52}">
      <dsp:nvSpPr>
        <dsp:cNvPr id="0" name=""/>
        <dsp:cNvSpPr/>
      </dsp:nvSpPr>
      <dsp:spPr>
        <a:xfrm>
          <a:off x="2872297" y="1897187"/>
          <a:ext cx="22439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2. Develop Initial Draft Assessment Tool Based on Provider Input (9 months)</a:t>
          </a:r>
        </a:p>
      </dsp:txBody>
      <dsp:txXfrm>
        <a:off x="2872297" y="1897187"/>
        <a:ext cx="2243987" cy="720000"/>
      </dsp:txXfrm>
    </dsp:sp>
    <dsp:sp modelId="{02274899-9FCF-4096-8EFD-3EB1E3A75EA8}">
      <dsp:nvSpPr>
        <dsp:cNvPr id="0" name=""/>
        <dsp:cNvSpPr/>
      </dsp:nvSpPr>
      <dsp:spPr>
        <a:xfrm>
          <a:off x="589972" y="3178183"/>
          <a:ext cx="1368832" cy="136883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DBE768-5F20-4168-A0A4-63EFF40AA4ED}">
      <dsp:nvSpPr>
        <dsp:cNvPr id="0" name=""/>
        <dsp:cNvSpPr/>
      </dsp:nvSpPr>
      <dsp:spPr>
        <a:xfrm>
          <a:off x="881690" y="3469902"/>
          <a:ext cx="785395" cy="7853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46A3FE-950A-4A2A-AFAA-2E63C0CA9A6E}">
      <dsp:nvSpPr>
        <dsp:cNvPr id="0" name=""/>
        <dsp:cNvSpPr/>
      </dsp:nvSpPr>
      <dsp:spPr>
        <a:xfrm>
          <a:off x="152394" y="4973373"/>
          <a:ext cx="22439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3. Incorporate Edits from MCLEAB and Pilot Testing (3 months)</a:t>
          </a:r>
        </a:p>
      </dsp:txBody>
      <dsp:txXfrm>
        <a:off x="152394" y="4973373"/>
        <a:ext cx="2243987" cy="720000"/>
      </dsp:txXfrm>
    </dsp:sp>
    <dsp:sp modelId="{398F551B-3C6A-4EFF-94B2-50DE6AACA355}">
      <dsp:nvSpPr>
        <dsp:cNvPr id="0" name=""/>
        <dsp:cNvSpPr/>
      </dsp:nvSpPr>
      <dsp:spPr>
        <a:xfrm>
          <a:off x="3309875" y="3178183"/>
          <a:ext cx="1368832" cy="136883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DF8376-BD7A-4CD1-AE47-4798C75ADC68}">
      <dsp:nvSpPr>
        <dsp:cNvPr id="0" name=""/>
        <dsp:cNvSpPr/>
      </dsp:nvSpPr>
      <dsp:spPr>
        <a:xfrm>
          <a:off x="3601593" y="3469902"/>
          <a:ext cx="785395" cy="7853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7408D1-340A-4B1D-B6FC-CE9D6F8449A2}">
      <dsp:nvSpPr>
        <dsp:cNvPr id="0" name=""/>
        <dsp:cNvSpPr/>
      </dsp:nvSpPr>
      <dsp:spPr>
        <a:xfrm>
          <a:off x="2789079" y="4973373"/>
          <a:ext cx="24104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4. Finalize and Implement Assessment (</a:t>
          </a:r>
          <a:r>
            <a:rPr lang="en-US" sz="1400" kern="1200" dirty="0" err="1"/>
            <a:t>Janaury</a:t>
          </a:r>
          <a:r>
            <a:rPr lang="en-US" sz="1400" kern="1200" dirty="0"/>
            <a:t> 2025)</a:t>
          </a:r>
        </a:p>
      </dsp:txBody>
      <dsp:txXfrm>
        <a:off x="2789079" y="4973373"/>
        <a:ext cx="2410423"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43236-CCE0-46EC-BEC4-55F50413B6F8}">
      <dsp:nvSpPr>
        <dsp:cNvPr id="0" name=""/>
        <dsp:cNvSpPr/>
      </dsp:nvSpPr>
      <dsp:spPr>
        <a:xfrm>
          <a:off x="0" y="51636"/>
          <a:ext cx="6367912" cy="12097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Overall, both providers and clients have expressed that the MAV-SA is a noticeable improvement to the VI-SPDAT</a:t>
          </a:r>
        </a:p>
      </dsp:txBody>
      <dsp:txXfrm>
        <a:off x="59057" y="110693"/>
        <a:ext cx="6249798" cy="1091666"/>
      </dsp:txXfrm>
    </dsp:sp>
    <dsp:sp modelId="{8D09B65D-7E93-409B-B83C-050F83639ADA}">
      <dsp:nvSpPr>
        <dsp:cNvPr id="0" name=""/>
        <dsp:cNvSpPr/>
      </dsp:nvSpPr>
      <dsp:spPr>
        <a:xfrm>
          <a:off x="0" y="1324776"/>
          <a:ext cx="6367912" cy="120978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assessment feels more trauma-informed in its language, which has improved responses</a:t>
          </a:r>
        </a:p>
      </dsp:txBody>
      <dsp:txXfrm>
        <a:off x="59057" y="1383833"/>
        <a:ext cx="6249798" cy="1091666"/>
      </dsp:txXfrm>
    </dsp:sp>
    <dsp:sp modelId="{3EFF21E3-00C0-45B5-85CC-FFBF770EC6FF}">
      <dsp:nvSpPr>
        <dsp:cNvPr id="0" name=""/>
        <dsp:cNvSpPr/>
      </dsp:nvSpPr>
      <dsp:spPr>
        <a:xfrm>
          <a:off x="0" y="2597916"/>
          <a:ext cx="6367912" cy="12097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Completion time is similar to the VI-SPDAT, around 15 minutes on average</a:t>
          </a:r>
        </a:p>
      </dsp:txBody>
      <dsp:txXfrm>
        <a:off x="59057" y="2656973"/>
        <a:ext cx="6249798" cy="1091666"/>
      </dsp:txXfrm>
    </dsp:sp>
    <dsp:sp modelId="{E9F0F13E-A5C8-4275-8386-6CA2AD67B007}">
      <dsp:nvSpPr>
        <dsp:cNvPr id="0" name=""/>
        <dsp:cNvSpPr/>
      </dsp:nvSpPr>
      <dsp:spPr>
        <a:xfrm>
          <a:off x="0" y="3871056"/>
          <a:ext cx="6367912" cy="120978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Additional questions capture a fuller scope of a client’s situation</a:t>
          </a:r>
        </a:p>
      </dsp:txBody>
      <dsp:txXfrm>
        <a:off x="59057" y="3930113"/>
        <a:ext cx="6249798" cy="1091666"/>
      </dsp:txXfrm>
    </dsp:sp>
    <dsp:sp modelId="{290E294F-C9DD-4472-93D7-9D41A04120E8}">
      <dsp:nvSpPr>
        <dsp:cNvPr id="0" name=""/>
        <dsp:cNvSpPr/>
      </dsp:nvSpPr>
      <dsp:spPr>
        <a:xfrm>
          <a:off x="0" y="5144196"/>
          <a:ext cx="6367912" cy="12097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Since this is the first version, our team is taking in feedback that could ultimately inform a second version</a:t>
          </a:r>
        </a:p>
      </dsp:txBody>
      <dsp:txXfrm>
        <a:off x="59057" y="5203253"/>
        <a:ext cx="6249798" cy="10916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5E794-45DC-4328-8553-0A777A1D60A2}"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B8A65-0FEF-4EB0-9056-657F994BE895}" type="slidenum">
              <a:rPr lang="en-US" smtClean="0"/>
              <a:t>‹#›</a:t>
            </a:fld>
            <a:endParaRPr lang="en-US"/>
          </a:p>
        </p:txBody>
      </p:sp>
    </p:spTree>
    <p:extLst>
      <p:ext uri="{BB962C8B-B14F-4D97-AF65-F5344CB8AC3E}">
        <p14:creationId xmlns:p14="http://schemas.microsoft.com/office/powerpoint/2010/main" val="1972953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Thank you all for coming in-person today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We are here today to launch Marin’s latest vulnerability assessment for CE, the MAV-SA.</a:t>
            </a:r>
          </a:p>
          <a:p>
            <a:pPr marL="171450" indent="-171450">
              <a:buFont typeface="Arial" panose="020B0604020202020204" pitchFamily="34" charset="0"/>
              <a:buChar char="•"/>
            </a:pPr>
            <a:r>
              <a:rPr lang="en-US"/>
              <a:t>want to use this as an opportunity to connect in person across agencies as well</a:t>
            </a:r>
          </a:p>
          <a:p>
            <a:endParaRPr lang="en-US"/>
          </a:p>
        </p:txBody>
      </p:sp>
      <p:sp>
        <p:nvSpPr>
          <p:cNvPr id="4" name="Slide Number Placeholder 3"/>
          <p:cNvSpPr>
            <a:spLocks noGrp="1"/>
          </p:cNvSpPr>
          <p:nvPr>
            <p:ph type="sldNum" sz="quarter" idx="5"/>
          </p:nvPr>
        </p:nvSpPr>
        <p:spPr/>
        <p:txBody>
          <a:bodyPr/>
          <a:lstStyle/>
          <a:p>
            <a:fld id="{CC6B8A65-0FEF-4EB0-9056-657F994BE895}" type="slidenum">
              <a:rPr lang="en-US" smtClean="0"/>
              <a:t>1</a:t>
            </a:fld>
            <a:endParaRPr lang="en-US"/>
          </a:p>
        </p:txBody>
      </p:sp>
    </p:spTree>
    <p:extLst>
      <p:ext uri="{BB962C8B-B14F-4D97-AF65-F5344CB8AC3E}">
        <p14:creationId xmlns:p14="http://schemas.microsoft.com/office/powerpoint/2010/main" val="3954402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0AE5A-D4CE-F391-D5FC-69594196D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FAE96-0EA8-96F8-C86F-25681A9F3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17F4BC-BAE6-052C-9B3F-B7431020A3A4}"/>
              </a:ext>
            </a:extLst>
          </p:cNvPr>
          <p:cNvSpPr>
            <a:spLocks noGrp="1"/>
          </p:cNvSpPr>
          <p:nvPr>
            <p:ph type="body" idx="1"/>
          </p:nvPr>
        </p:nvSpPr>
        <p:spPr/>
        <p:txBody>
          <a:bodyPr/>
          <a:lstStyle/>
          <a:p>
            <a:r>
              <a:rPr lang="en-US" dirty="0"/>
              <a:t>We wanted to develop an assessment that was in-depth, and could capture a wider array of vulnerabilities. At the same time we also need a tool that can be done quickly and efficiently. The Family Self Sufficiency Matrix is longer, which is more permissible given there are less families coming through our system, and more complicated backgrounds to capture.</a:t>
            </a:r>
          </a:p>
          <a:p>
            <a:endParaRPr lang="en-US" dirty="0"/>
          </a:p>
          <a:p>
            <a:r>
              <a:rPr lang="en-US" dirty="0"/>
              <a:t>Foremost, we wanted to fix the gaps that we saw in </a:t>
            </a:r>
            <a:r>
              <a:rPr lang="en-US" dirty="0" err="1"/>
              <a:t>tehh</a:t>
            </a:r>
            <a:r>
              <a:rPr lang="en-US" dirty="0"/>
              <a:t> VI-SPDAT. This included redeveloping questions we felt addressed the spirit of what we were looking for, but had traumatizing or negative language. We also wanted to add more subcategories that absent prior, such a Social and Connections to Resources. </a:t>
            </a:r>
          </a:p>
          <a:p>
            <a:endParaRPr lang="en-US" dirty="0"/>
          </a:p>
          <a:p>
            <a:r>
              <a:rPr lang="en-US" dirty="0"/>
              <a:t>Throughout the process we wanted to incorporate providers from our system and have their insights lead the conversations. Lived-experience must be a primary factor when developing a new assessment, so piloting and presenting to the MCLEAB was imperative.</a:t>
            </a:r>
          </a:p>
        </p:txBody>
      </p:sp>
      <p:sp>
        <p:nvSpPr>
          <p:cNvPr id="4" name="Slide Number Placeholder 3">
            <a:extLst>
              <a:ext uri="{FF2B5EF4-FFF2-40B4-BE49-F238E27FC236}">
                <a16:creationId xmlns:a16="http://schemas.microsoft.com/office/drawing/2014/main" id="{AD801D4F-8FCA-A501-3F11-4B9270AF7AF8}"/>
              </a:ext>
            </a:extLst>
          </p:cNvPr>
          <p:cNvSpPr>
            <a:spLocks noGrp="1"/>
          </p:cNvSpPr>
          <p:nvPr>
            <p:ph type="sldNum" sz="quarter" idx="5"/>
          </p:nvPr>
        </p:nvSpPr>
        <p:spPr/>
        <p:txBody>
          <a:bodyPr/>
          <a:lstStyle/>
          <a:p>
            <a:fld id="{CC6B8A65-0FEF-4EB0-9056-657F994BE895}" type="slidenum">
              <a:rPr lang="en-US" smtClean="0"/>
              <a:t>12</a:t>
            </a:fld>
            <a:endParaRPr lang="en-US"/>
          </a:p>
        </p:txBody>
      </p:sp>
    </p:spTree>
    <p:extLst>
      <p:ext uri="{BB962C8B-B14F-4D97-AF65-F5344CB8AC3E}">
        <p14:creationId xmlns:p14="http://schemas.microsoft.com/office/powerpoint/2010/main" val="2119058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24E8-987C-89ED-A981-C75A1296D1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04717C-C4ED-7E74-6E6C-E05423CCBF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D625CC-81F5-2EC9-6F6A-B35D91FDB41D}"/>
              </a:ext>
            </a:extLst>
          </p:cNvPr>
          <p:cNvSpPr>
            <a:spLocks noGrp="1"/>
          </p:cNvSpPr>
          <p:nvPr>
            <p:ph type="body" idx="1"/>
          </p:nvPr>
        </p:nvSpPr>
        <p:spPr/>
        <p:txBody>
          <a:bodyPr/>
          <a:lstStyle/>
          <a:p>
            <a:r>
              <a:rPr lang="en-US" dirty="0"/>
              <a:t>We wanted to develop an assessment that was in-depth, and could capture a wider array of vulnerabilities. At the same time we also need a tool that can be done quickly and efficiently. The Family Self Sufficiency Matrix is longer, which is more permissible given there are less families coming through our system, and more complicated backgrounds to capture.</a:t>
            </a:r>
          </a:p>
          <a:p>
            <a:endParaRPr lang="en-US" dirty="0"/>
          </a:p>
          <a:p>
            <a:r>
              <a:rPr lang="en-US" dirty="0"/>
              <a:t>Foremost, we wanted to fix the gaps that we saw in </a:t>
            </a:r>
            <a:r>
              <a:rPr lang="en-US" dirty="0" err="1"/>
              <a:t>tehh</a:t>
            </a:r>
            <a:r>
              <a:rPr lang="en-US" dirty="0"/>
              <a:t> VI-SPDAT. This included redeveloping questions we felt addressed the spirit of what we were looking for, but had traumatizing or negative language. We also wanted to add more subcategories that absent prior, such a Social and Connections to Resources. </a:t>
            </a:r>
          </a:p>
          <a:p>
            <a:endParaRPr lang="en-US" dirty="0"/>
          </a:p>
          <a:p>
            <a:r>
              <a:rPr lang="en-US" dirty="0"/>
              <a:t>Throughout the process we wanted to incorporate providers from our system and have their insights lead the conversations. Lived-experience must be a primary factor when developing a new assessment, so piloting and presenting to the MCLEAB was imperative.</a:t>
            </a:r>
          </a:p>
        </p:txBody>
      </p:sp>
      <p:sp>
        <p:nvSpPr>
          <p:cNvPr id="4" name="Slide Number Placeholder 3">
            <a:extLst>
              <a:ext uri="{FF2B5EF4-FFF2-40B4-BE49-F238E27FC236}">
                <a16:creationId xmlns:a16="http://schemas.microsoft.com/office/drawing/2014/main" id="{78984C6B-428D-C85F-2F24-2602E69BF017}"/>
              </a:ext>
            </a:extLst>
          </p:cNvPr>
          <p:cNvSpPr>
            <a:spLocks noGrp="1"/>
          </p:cNvSpPr>
          <p:nvPr>
            <p:ph type="sldNum" sz="quarter" idx="5"/>
          </p:nvPr>
        </p:nvSpPr>
        <p:spPr/>
        <p:txBody>
          <a:bodyPr/>
          <a:lstStyle/>
          <a:p>
            <a:fld id="{CC6B8A65-0FEF-4EB0-9056-657F994BE895}" type="slidenum">
              <a:rPr lang="en-US" smtClean="0"/>
              <a:t>13</a:t>
            </a:fld>
            <a:endParaRPr lang="en-US"/>
          </a:p>
        </p:txBody>
      </p:sp>
    </p:spTree>
    <p:extLst>
      <p:ext uri="{BB962C8B-B14F-4D97-AF65-F5344CB8AC3E}">
        <p14:creationId xmlns:p14="http://schemas.microsoft.com/office/powerpoint/2010/main" val="3993248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VI-SPDAT only had 4 distinct domains</a:t>
            </a:r>
          </a:p>
        </p:txBody>
      </p:sp>
      <p:sp>
        <p:nvSpPr>
          <p:cNvPr id="4" name="Slide Number Placeholder 3"/>
          <p:cNvSpPr>
            <a:spLocks noGrp="1"/>
          </p:cNvSpPr>
          <p:nvPr>
            <p:ph type="sldNum" sz="quarter" idx="5"/>
          </p:nvPr>
        </p:nvSpPr>
        <p:spPr/>
        <p:txBody>
          <a:bodyPr/>
          <a:lstStyle/>
          <a:p>
            <a:fld id="{CC6B8A65-0FEF-4EB0-9056-657F994BE895}" type="slidenum">
              <a:rPr lang="en-US" smtClean="0"/>
              <a:t>14</a:t>
            </a:fld>
            <a:endParaRPr lang="en-US"/>
          </a:p>
        </p:txBody>
      </p:sp>
    </p:spTree>
    <p:extLst>
      <p:ext uri="{BB962C8B-B14F-4D97-AF65-F5344CB8AC3E}">
        <p14:creationId xmlns:p14="http://schemas.microsoft.com/office/powerpoint/2010/main" val="3865313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Ask a participant to read through the script</a:t>
            </a:r>
          </a:p>
        </p:txBody>
      </p:sp>
      <p:sp>
        <p:nvSpPr>
          <p:cNvPr id="4" name="Slide Number Placeholder 3"/>
          <p:cNvSpPr>
            <a:spLocks noGrp="1"/>
          </p:cNvSpPr>
          <p:nvPr>
            <p:ph type="sldNum" sz="quarter" idx="5"/>
          </p:nvPr>
        </p:nvSpPr>
        <p:spPr/>
        <p:txBody>
          <a:bodyPr/>
          <a:lstStyle/>
          <a:p>
            <a:fld id="{CC6B8A65-0FEF-4EB0-9056-657F994BE895}" type="slidenum">
              <a:rPr lang="en-US" smtClean="0"/>
              <a:t>15</a:t>
            </a:fld>
            <a:endParaRPr lang="en-US"/>
          </a:p>
        </p:txBody>
      </p:sp>
    </p:spTree>
    <p:extLst>
      <p:ext uri="{BB962C8B-B14F-4D97-AF65-F5344CB8AC3E}">
        <p14:creationId xmlns:p14="http://schemas.microsoft.com/office/powerpoint/2010/main" val="245410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3D0F2-9A80-729B-F628-2D468DF9F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81D23E-1076-65CF-4D3F-1047444494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358BBD-D7B5-494B-2D00-42F77261B055}"/>
              </a:ext>
            </a:extLst>
          </p:cNvPr>
          <p:cNvSpPr>
            <a:spLocks noGrp="1"/>
          </p:cNvSpPr>
          <p:nvPr>
            <p:ph type="body" idx="1"/>
          </p:nvPr>
        </p:nvSpPr>
        <p:spPr/>
        <p:txBody>
          <a:bodyPr/>
          <a:lstStyle/>
          <a:p>
            <a:r>
              <a:rPr lang="en-US" dirty="0"/>
              <a:t>We learned with the VI-SPDAT that actually accessing services and keeping up to date in the system itself is a vulnerability that was not being captured. </a:t>
            </a:r>
            <a:br>
              <a:rPr lang="en-US" dirty="0"/>
            </a:br>
            <a:br>
              <a:rPr lang="en-US" dirty="0"/>
            </a:br>
            <a:r>
              <a:rPr lang="en-US" dirty="0"/>
              <a:t>30. gets at geographic location being a barrier to access services, and could lead to medical emergencies going unaddressed. This was written in mind with clients that might be staying in West Marin or other places not </a:t>
            </a:r>
            <a:r>
              <a:rPr lang="en-US" dirty="0" err="1"/>
              <a:t>easil</a:t>
            </a:r>
            <a:r>
              <a:rPr lang="en-US" dirty="0"/>
              <a:t> reachable. </a:t>
            </a:r>
            <a:br>
              <a:rPr lang="en-US" dirty="0"/>
            </a:br>
            <a:br>
              <a:rPr lang="en-US" dirty="0"/>
            </a:br>
            <a:r>
              <a:rPr lang="en-US" dirty="0"/>
              <a:t>31. was designed with older adults in mind, and how online forms pose a unique and major barrier to accessing services</a:t>
            </a:r>
            <a:br>
              <a:rPr lang="en-US" dirty="0"/>
            </a:br>
            <a:br>
              <a:rPr lang="en-US" dirty="0"/>
            </a:br>
            <a:r>
              <a:rPr lang="en-US" dirty="0"/>
              <a:t>32. was made with Spanish speakers in mind</a:t>
            </a:r>
          </a:p>
        </p:txBody>
      </p:sp>
      <p:sp>
        <p:nvSpPr>
          <p:cNvPr id="4" name="Slide Number Placeholder 3">
            <a:extLst>
              <a:ext uri="{FF2B5EF4-FFF2-40B4-BE49-F238E27FC236}">
                <a16:creationId xmlns:a16="http://schemas.microsoft.com/office/drawing/2014/main" id="{BBEFF8B5-A8B0-A323-E138-7285C86D8C86}"/>
              </a:ext>
            </a:extLst>
          </p:cNvPr>
          <p:cNvSpPr>
            <a:spLocks noGrp="1"/>
          </p:cNvSpPr>
          <p:nvPr>
            <p:ph type="sldNum" sz="quarter" idx="5"/>
          </p:nvPr>
        </p:nvSpPr>
        <p:spPr/>
        <p:txBody>
          <a:bodyPr/>
          <a:lstStyle/>
          <a:p>
            <a:fld id="{CC6B8A65-0FEF-4EB0-9056-657F994BE895}" type="slidenum">
              <a:rPr lang="en-US" smtClean="0"/>
              <a:t>16</a:t>
            </a:fld>
            <a:endParaRPr lang="en-US"/>
          </a:p>
        </p:txBody>
      </p:sp>
    </p:spTree>
    <p:extLst>
      <p:ext uri="{BB962C8B-B14F-4D97-AF65-F5344CB8AC3E}">
        <p14:creationId xmlns:p14="http://schemas.microsoft.com/office/powerpoint/2010/main" val="211468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Cascading question give more opportunities for clients to capture vulnerability</a:t>
            </a:r>
          </a:p>
        </p:txBody>
      </p:sp>
      <p:sp>
        <p:nvSpPr>
          <p:cNvPr id="4" name="Slide Number Placeholder 3"/>
          <p:cNvSpPr>
            <a:spLocks noGrp="1"/>
          </p:cNvSpPr>
          <p:nvPr>
            <p:ph type="sldNum" sz="quarter" idx="5"/>
          </p:nvPr>
        </p:nvSpPr>
        <p:spPr/>
        <p:txBody>
          <a:bodyPr/>
          <a:lstStyle/>
          <a:p>
            <a:fld id="{CC6B8A65-0FEF-4EB0-9056-657F994BE895}" type="slidenum">
              <a:rPr lang="en-US" smtClean="0"/>
              <a:t>17</a:t>
            </a:fld>
            <a:endParaRPr lang="en-US"/>
          </a:p>
        </p:txBody>
      </p:sp>
    </p:spTree>
    <p:extLst>
      <p:ext uri="{BB962C8B-B14F-4D97-AF65-F5344CB8AC3E}">
        <p14:creationId xmlns:p14="http://schemas.microsoft.com/office/powerpoint/2010/main" val="685060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EEC4C-C2E6-9A93-5232-2F77C74F3E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DD1140-6709-9B6E-F987-C3ACEFCD96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1F4314-8DDC-A8DA-14B8-E3DF1792BC8A}"/>
              </a:ext>
            </a:extLst>
          </p:cNvPr>
          <p:cNvSpPr>
            <a:spLocks noGrp="1"/>
          </p:cNvSpPr>
          <p:nvPr>
            <p:ph type="body" idx="1"/>
          </p:nvPr>
        </p:nvSpPr>
        <p:spPr/>
        <p:txBody>
          <a:bodyPr/>
          <a:lstStyle/>
          <a:p>
            <a:r>
              <a:rPr lang="en-US" dirty="0"/>
              <a:t>We learned with the VI-SPDAT that actually accessing services and keeping up to date in the system itself is a vulnerability that was not being captured. </a:t>
            </a:r>
            <a:br>
              <a:rPr lang="en-US" dirty="0"/>
            </a:br>
            <a:br>
              <a:rPr lang="en-US" dirty="0"/>
            </a:br>
            <a:r>
              <a:rPr lang="en-US" dirty="0"/>
              <a:t>30. gets at geographic location being a barrier to access services, and could lead to medical emergencies going unaddressed. This was written in mind with clients that might be staying in West Marin or other places not </a:t>
            </a:r>
            <a:r>
              <a:rPr lang="en-US" dirty="0" err="1"/>
              <a:t>easil</a:t>
            </a:r>
            <a:r>
              <a:rPr lang="en-US" dirty="0"/>
              <a:t> reachable. </a:t>
            </a:r>
            <a:br>
              <a:rPr lang="en-US" dirty="0"/>
            </a:br>
            <a:br>
              <a:rPr lang="en-US" dirty="0"/>
            </a:br>
            <a:r>
              <a:rPr lang="en-US" dirty="0"/>
              <a:t>31. was designed with older adults in mind, and how online forms pose a unique and major barrier to accessing services</a:t>
            </a:r>
            <a:br>
              <a:rPr lang="en-US" dirty="0"/>
            </a:br>
            <a:br>
              <a:rPr lang="en-US" dirty="0"/>
            </a:br>
            <a:r>
              <a:rPr lang="en-US" dirty="0"/>
              <a:t>32. was made with Spanish speakers in mind</a:t>
            </a:r>
          </a:p>
        </p:txBody>
      </p:sp>
      <p:sp>
        <p:nvSpPr>
          <p:cNvPr id="4" name="Slide Number Placeholder 3">
            <a:extLst>
              <a:ext uri="{FF2B5EF4-FFF2-40B4-BE49-F238E27FC236}">
                <a16:creationId xmlns:a16="http://schemas.microsoft.com/office/drawing/2014/main" id="{87C71ABC-EBCC-7C3A-7001-8438848596C6}"/>
              </a:ext>
            </a:extLst>
          </p:cNvPr>
          <p:cNvSpPr>
            <a:spLocks noGrp="1"/>
          </p:cNvSpPr>
          <p:nvPr>
            <p:ph type="sldNum" sz="quarter" idx="5"/>
          </p:nvPr>
        </p:nvSpPr>
        <p:spPr/>
        <p:txBody>
          <a:bodyPr/>
          <a:lstStyle/>
          <a:p>
            <a:fld id="{CC6B8A65-0FEF-4EB0-9056-657F994BE895}" type="slidenum">
              <a:rPr lang="en-US" smtClean="0"/>
              <a:t>18</a:t>
            </a:fld>
            <a:endParaRPr lang="en-US"/>
          </a:p>
        </p:txBody>
      </p:sp>
    </p:spTree>
    <p:extLst>
      <p:ext uri="{BB962C8B-B14F-4D97-AF65-F5344CB8AC3E}">
        <p14:creationId xmlns:p14="http://schemas.microsoft.com/office/powerpoint/2010/main" val="2500061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66033-C114-308A-4AF7-080E2F0DF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BCD539-E104-D81B-CB01-B78E0EF561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E16B24-28A4-4955-A2E1-5BB795499F34}"/>
              </a:ext>
            </a:extLst>
          </p:cNvPr>
          <p:cNvSpPr>
            <a:spLocks noGrp="1"/>
          </p:cNvSpPr>
          <p:nvPr>
            <p:ph type="body" idx="1"/>
          </p:nvPr>
        </p:nvSpPr>
        <p:spPr/>
        <p:txBody>
          <a:bodyPr/>
          <a:lstStyle/>
          <a:p>
            <a:r>
              <a:rPr lang="en-US" dirty="0"/>
              <a:t>We learned with the VI-SPDAT that actually accessing services and keeping up to date in the system itself is a vulnerability that was not being captured. </a:t>
            </a:r>
            <a:br>
              <a:rPr lang="en-US" dirty="0"/>
            </a:br>
            <a:br>
              <a:rPr lang="en-US" dirty="0"/>
            </a:br>
            <a:r>
              <a:rPr lang="en-US" dirty="0"/>
              <a:t>30. gets at geographic location being a barrier to access services, and could lead to medical emergencies going unaddressed. This was written in mind with clients that might be staying in West Marin or other places not </a:t>
            </a:r>
            <a:r>
              <a:rPr lang="en-US" dirty="0" err="1"/>
              <a:t>easil</a:t>
            </a:r>
            <a:r>
              <a:rPr lang="en-US" dirty="0"/>
              <a:t> reachable. </a:t>
            </a:r>
            <a:br>
              <a:rPr lang="en-US" dirty="0"/>
            </a:br>
            <a:br>
              <a:rPr lang="en-US" dirty="0"/>
            </a:br>
            <a:r>
              <a:rPr lang="en-US" dirty="0"/>
              <a:t>31. was designed with older adults in mind, and how online forms pose a unique and major barrier to accessing services</a:t>
            </a:r>
            <a:br>
              <a:rPr lang="en-US" dirty="0"/>
            </a:br>
            <a:br>
              <a:rPr lang="en-US" dirty="0"/>
            </a:br>
            <a:r>
              <a:rPr lang="en-US" dirty="0"/>
              <a:t>32. was made with Spanish speakers in mind</a:t>
            </a:r>
          </a:p>
        </p:txBody>
      </p:sp>
      <p:sp>
        <p:nvSpPr>
          <p:cNvPr id="4" name="Slide Number Placeholder 3">
            <a:extLst>
              <a:ext uri="{FF2B5EF4-FFF2-40B4-BE49-F238E27FC236}">
                <a16:creationId xmlns:a16="http://schemas.microsoft.com/office/drawing/2014/main" id="{DE73C871-94F0-B5AF-9F74-205DF93954B8}"/>
              </a:ext>
            </a:extLst>
          </p:cNvPr>
          <p:cNvSpPr>
            <a:spLocks noGrp="1"/>
          </p:cNvSpPr>
          <p:nvPr>
            <p:ph type="sldNum" sz="quarter" idx="5"/>
          </p:nvPr>
        </p:nvSpPr>
        <p:spPr/>
        <p:txBody>
          <a:bodyPr/>
          <a:lstStyle/>
          <a:p>
            <a:fld id="{CC6B8A65-0FEF-4EB0-9056-657F994BE895}" type="slidenum">
              <a:rPr lang="en-US" smtClean="0"/>
              <a:t>19</a:t>
            </a:fld>
            <a:endParaRPr lang="en-US"/>
          </a:p>
        </p:txBody>
      </p:sp>
    </p:spTree>
    <p:extLst>
      <p:ext uri="{BB962C8B-B14F-4D97-AF65-F5344CB8AC3E}">
        <p14:creationId xmlns:p14="http://schemas.microsoft.com/office/powerpoint/2010/main" val="1450644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 Similar question on the VI-SPDAT, however we added an answer specifically getting at the fact someone may only have those resources because they are in a temporary situation</a:t>
            </a:r>
            <a:br>
              <a:rPr lang="en-US" dirty="0"/>
            </a:br>
            <a:br>
              <a:rPr lang="en-US" dirty="0"/>
            </a:br>
            <a:r>
              <a:rPr lang="en-US" dirty="0"/>
              <a:t>34. This question was not present on the VI-SPDAT</a:t>
            </a:r>
            <a:br>
              <a:rPr lang="en-US" dirty="0"/>
            </a:br>
            <a:br>
              <a:rPr lang="en-US" dirty="0"/>
            </a:br>
            <a:r>
              <a:rPr lang="en-US" dirty="0"/>
              <a:t>35. Something we would ask previously,, however this is now an area where a client could get a point for not having a reliable phone/email contact</a:t>
            </a:r>
          </a:p>
        </p:txBody>
      </p:sp>
      <p:sp>
        <p:nvSpPr>
          <p:cNvPr id="4" name="Slide Number Placeholder 3"/>
          <p:cNvSpPr>
            <a:spLocks noGrp="1"/>
          </p:cNvSpPr>
          <p:nvPr>
            <p:ph type="sldNum" sz="quarter" idx="5"/>
          </p:nvPr>
        </p:nvSpPr>
        <p:spPr/>
        <p:txBody>
          <a:bodyPr/>
          <a:lstStyle/>
          <a:p>
            <a:fld id="{CC6B8A65-0FEF-4EB0-9056-657F994BE895}" type="slidenum">
              <a:rPr lang="en-US" smtClean="0"/>
              <a:t>20</a:t>
            </a:fld>
            <a:endParaRPr lang="en-US"/>
          </a:p>
        </p:txBody>
      </p:sp>
    </p:spTree>
    <p:extLst>
      <p:ext uri="{BB962C8B-B14F-4D97-AF65-F5344CB8AC3E}">
        <p14:creationId xmlns:p14="http://schemas.microsoft.com/office/powerpoint/2010/main" val="29265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EB490-7F14-7DB3-DC63-4119D8A573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7A32C-220A-C26F-AB53-4F02D908D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13C42A-E5CF-4F4E-B18B-4CA635CA7F17}"/>
              </a:ext>
            </a:extLst>
          </p:cNvPr>
          <p:cNvSpPr>
            <a:spLocks noGrp="1"/>
          </p:cNvSpPr>
          <p:nvPr>
            <p:ph type="body" idx="1"/>
          </p:nvPr>
        </p:nvSpPr>
        <p:spPr/>
        <p:txBody>
          <a:bodyPr/>
          <a:lstStyle/>
          <a:p>
            <a:r>
              <a:rPr lang="en-US" dirty="0"/>
              <a:t>33. Similar question on the VI-SPDAT, however we added an answer specifically getting at the fact someone may only have those resources because they are in a temporary situation</a:t>
            </a:r>
            <a:br>
              <a:rPr lang="en-US" dirty="0"/>
            </a:br>
            <a:br>
              <a:rPr lang="en-US" dirty="0"/>
            </a:br>
            <a:r>
              <a:rPr lang="en-US" dirty="0"/>
              <a:t>34. This question was not present on the VI-SPDAT</a:t>
            </a:r>
            <a:br>
              <a:rPr lang="en-US" dirty="0"/>
            </a:br>
            <a:br>
              <a:rPr lang="en-US" dirty="0"/>
            </a:br>
            <a:r>
              <a:rPr lang="en-US" dirty="0"/>
              <a:t>35. Something we would ask previously,, however this is now an area where a client could get a point for not having a reliable phone/email contact</a:t>
            </a:r>
          </a:p>
        </p:txBody>
      </p:sp>
      <p:sp>
        <p:nvSpPr>
          <p:cNvPr id="4" name="Slide Number Placeholder 3">
            <a:extLst>
              <a:ext uri="{FF2B5EF4-FFF2-40B4-BE49-F238E27FC236}">
                <a16:creationId xmlns:a16="http://schemas.microsoft.com/office/drawing/2014/main" id="{309DF297-CE24-F19B-536D-CCAB570C1A27}"/>
              </a:ext>
            </a:extLst>
          </p:cNvPr>
          <p:cNvSpPr>
            <a:spLocks noGrp="1"/>
          </p:cNvSpPr>
          <p:nvPr>
            <p:ph type="sldNum" sz="quarter" idx="5"/>
          </p:nvPr>
        </p:nvSpPr>
        <p:spPr/>
        <p:txBody>
          <a:bodyPr/>
          <a:lstStyle/>
          <a:p>
            <a:fld id="{CC6B8A65-0FEF-4EB0-9056-657F994BE895}" type="slidenum">
              <a:rPr lang="en-US" smtClean="0"/>
              <a:t>21</a:t>
            </a:fld>
            <a:endParaRPr lang="en-US"/>
          </a:p>
        </p:txBody>
      </p:sp>
    </p:spTree>
    <p:extLst>
      <p:ext uri="{BB962C8B-B14F-4D97-AF65-F5344CB8AC3E}">
        <p14:creationId xmlns:p14="http://schemas.microsoft.com/office/powerpoint/2010/main" val="153113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our system, like many others, there is one theoretical door</a:t>
            </a:r>
          </a:p>
          <a:p>
            <a:endParaRPr lang="en-US"/>
          </a:p>
          <a:p>
            <a:r>
              <a:rPr lang="en-US"/>
              <a:t>….and there are a lot of folks lined up to that door</a:t>
            </a:r>
          </a:p>
          <a:p>
            <a:endParaRPr lang="en-US"/>
          </a:p>
          <a:p>
            <a:r>
              <a:rPr lang="en-US"/>
              <a:t>Who gets served first and in what order?</a:t>
            </a:r>
          </a:p>
          <a:p>
            <a:endParaRPr lang="en-US"/>
          </a:p>
          <a:p>
            <a:r>
              <a:rPr lang="en-US"/>
              <a:t>Coordinated Entry aims to address this dilemma </a:t>
            </a:r>
          </a:p>
        </p:txBody>
      </p:sp>
      <p:sp>
        <p:nvSpPr>
          <p:cNvPr id="4" name="Slide Number Placeholder 3"/>
          <p:cNvSpPr>
            <a:spLocks noGrp="1"/>
          </p:cNvSpPr>
          <p:nvPr>
            <p:ph type="sldNum" sz="quarter" idx="5"/>
          </p:nvPr>
        </p:nvSpPr>
        <p:spPr/>
        <p:txBody>
          <a:bodyPr/>
          <a:lstStyle/>
          <a:p>
            <a:fld id="{CC6B8A65-0FEF-4EB0-9056-657F994BE895}" type="slidenum">
              <a:rPr lang="en-US" smtClean="0"/>
              <a:t>2</a:t>
            </a:fld>
            <a:endParaRPr lang="en-US"/>
          </a:p>
        </p:txBody>
      </p:sp>
    </p:spTree>
    <p:extLst>
      <p:ext uri="{BB962C8B-B14F-4D97-AF65-F5344CB8AC3E}">
        <p14:creationId xmlns:p14="http://schemas.microsoft.com/office/powerpoint/2010/main" val="3953981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B8D18-2C7B-1A8D-7A7F-F8B05DFB86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3CC38-57F4-DD2C-3949-6FF56E99F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0B8B6-7FD0-6E95-D357-9CD8F06F25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C930E8-EC86-2CE1-158F-35844D05FAC4}"/>
              </a:ext>
            </a:extLst>
          </p:cNvPr>
          <p:cNvSpPr>
            <a:spLocks noGrp="1"/>
          </p:cNvSpPr>
          <p:nvPr>
            <p:ph type="sldNum" sz="quarter" idx="5"/>
          </p:nvPr>
        </p:nvSpPr>
        <p:spPr/>
        <p:txBody>
          <a:bodyPr/>
          <a:lstStyle/>
          <a:p>
            <a:fld id="{CC6B8A65-0FEF-4EB0-9056-657F994BE895}" type="slidenum">
              <a:rPr lang="en-US" smtClean="0"/>
              <a:t>22</a:t>
            </a:fld>
            <a:endParaRPr lang="en-US"/>
          </a:p>
        </p:txBody>
      </p:sp>
    </p:spTree>
    <p:extLst>
      <p:ext uri="{BB962C8B-B14F-4D97-AF65-F5344CB8AC3E}">
        <p14:creationId xmlns:p14="http://schemas.microsoft.com/office/powerpoint/2010/main" val="568024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ask that the ROI is completed at the beginning of the assessment, to provide full consent</a:t>
            </a:r>
          </a:p>
        </p:txBody>
      </p:sp>
      <p:sp>
        <p:nvSpPr>
          <p:cNvPr id="4" name="Slide Number Placeholder 3"/>
          <p:cNvSpPr>
            <a:spLocks noGrp="1"/>
          </p:cNvSpPr>
          <p:nvPr>
            <p:ph type="sldNum" sz="quarter" idx="5"/>
          </p:nvPr>
        </p:nvSpPr>
        <p:spPr/>
        <p:txBody>
          <a:bodyPr/>
          <a:lstStyle/>
          <a:p>
            <a:fld id="{CC6B8A65-0FEF-4EB0-9056-657F994BE895}" type="slidenum">
              <a:rPr lang="en-US" smtClean="0"/>
              <a:t>23</a:t>
            </a:fld>
            <a:endParaRPr lang="en-US"/>
          </a:p>
        </p:txBody>
      </p:sp>
    </p:spTree>
    <p:extLst>
      <p:ext uri="{BB962C8B-B14F-4D97-AF65-F5344CB8AC3E}">
        <p14:creationId xmlns:p14="http://schemas.microsoft.com/office/powerpoint/2010/main" val="1251524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551A4-0273-6E67-81D5-E6FC42FB2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E87A0-187A-356A-9230-12694E459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561D1F-50C1-BF47-D0A7-B5C848090B0C}"/>
              </a:ext>
            </a:extLst>
          </p:cNvPr>
          <p:cNvSpPr>
            <a:spLocks noGrp="1"/>
          </p:cNvSpPr>
          <p:nvPr>
            <p:ph type="body" idx="1"/>
          </p:nvPr>
        </p:nvSpPr>
        <p:spPr/>
        <p:txBody>
          <a:bodyPr/>
          <a:lstStyle/>
          <a:p>
            <a:r>
              <a:rPr lang="en-US" dirty="0"/>
              <a:t>508 assessments have been completed since the end of January when the assessment launched</a:t>
            </a:r>
          </a:p>
        </p:txBody>
      </p:sp>
      <p:sp>
        <p:nvSpPr>
          <p:cNvPr id="4" name="Slide Number Placeholder 3">
            <a:extLst>
              <a:ext uri="{FF2B5EF4-FFF2-40B4-BE49-F238E27FC236}">
                <a16:creationId xmlns:a16="http://schemas.microsoft.com/office/drawing/2014/main" id="{353BA149-17DA-3F55-EF11-731AB5E441B0}"/>
              </a:ext>
            </a:extLst>
          </p:cNvPr>
          <p:cNvSpPr>
            <a:spLocks noGrp="1"/>
          </p:cNvSpPr>
          <p:nvPr>
            <p:ph type="sldNum" sz="quarter" idx="5"/>
          </p:nvPr>
        </p:nvSpPr>
        <p:spPr/>
        <p:txBody>
          <a:bodyPr/>
          <a:lstStyle/>
          <a:p>
            <a:fld id="{CC6B8A65-0FEF-4EB0-9056-657F994BE895}" type="slidenum">
              <a:rPr lang="en-US" smtClean="0"/>
              <a:t>26</a:t>
            </a:fld>
            <a:endParaRPr lang="en-US"/>
          </a:p>
        </p:txBody>
      </p:sp>
    </p:spTree>
    <p:extLst>
      <p:ext uri="{BB962C8B-B14F-4D97-AF65-F5344CB8AC3E}">
        <p14:creationId xmlns:p14="http://schemas.microsoft.com/office/powerpoint/2010/main" val="3197146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8C060-11AD-6B63-1B5D-A197F4DEF4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6AD8B8-E5AE-E6B2-316B-3E5BFE1A2F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E3EED7-1CA2-872D-7B31-022B138DCD86}"/>
              </a:ext>
            </a:extLst>
          </p:cNvPr>
          <p:cNvSpPr>
            <a:spLocks noGrp="1"/>
          </p:cNvSpPr>
          <p:nvPr>
            <p:ph type="body" idx="1"/>
          </p:nvPr>
        </p:nvSpPr>
        <p:spPr/>
        <p:txBody>
          <a:bodyPr/>
          <a:lstStyle/>
          <a:p>
            <a:r>
              <a:rPr lang="en-US" dirty="0"/>
              <a:t>508 assessments have been completed since the end of January when the assessment launched</a:t>
            </a:r>
          </a:p>
        </p:txBody>
      </p:sp>
      <p:sp>
        <p:nvSpPr>
          <p:cNvPr id="4" name="Slide Number Placeholder 3">
            <a:extLst>
              <a:ext uri="{FF2B5EF4-FFF2-40B4-BE49-F238E27FC236}">
                <a16:creationId xmlns:a16="http://schemas.microsoft.com/office/drawing/2014/main" id="{2BA65941-78F7-7C1C-DF5B-5522C7823C77}"/>
              </a:ext>
            </a:extLst>
          </p:cNvPr>
          <p:cNvSpPr>
            <a:spLocks noGrp="1"/>
          </p:cNvSpPr>
          <p:nvPr>
            <p:ph type="sldNum" sz="quarter" idx="5"/>
          </p:nvPr>
        </p:nvSpPr>
        <p:spPr/>
        <p:txBody>
          <a:bodyPr/>
          <a:lstStyle/>
          <a:p>
            <a:fld id="{CC6B8A65-0FEF-4EB0-9056-657F994BE895}" type="slidenum">
              <a:rPr lang="en-US" smtClean="0"/>
              <a:t>27</a:t>
            </a:fld>
            <a:endParaRPr lang="en-US"/>
          </a:p>
        </p:txBody>
      </p:sp>
    </p:spTree>
    <p:extLst>
      <p:ext uri="{BB962C8B-B14F-4D97-AF65-F5344CB8AC3E}">
        <p14:creationId xmlns:p14="http://schemas.microsoft.com/office/powerpoint/2010/main" val="1776399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60484-3CD9-CE55-784C-4EF92593C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E74BB6-3CB7-32BF-1B3E-480F79DCD5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BCBD8F-B686-C4C5-FC8D-21F0F19ACA42}"/>
              </a:ext>
            </a:extLst>
          </p:cNvPr>
          <p:cNvSpPr>
            <a:spLocks noGrp="1"/>
          </p:cNvSpPr>
          <p:nvPr>
            <p:ph type="body" idx="1"/>
          </p:nvPr>
        </p:nvSpPr>
        <p:spPr/>
        <p:txBody>
          <a:bodyPr/>
          <a:lstStyle/>
          <a:p>
            <a:r>
              <a:rPr lang="en-US" dirty="0"/>
              <a:t>508 assessments have been completed since the end of January when the assessment launched</a:t>
            </a:r>
          </a:p>
        </p:txBody>
      </p:sp>
      <p:sp>
        <p:nvSpPr>
          <p:cNvPr id="4" name="Slide Number Placeholder 3">
            <a:extLst>
              <a:ext uri="{FF2B5EF4-FFF2-40B4-BE49-F238E27FC236}">
                <a16:creationId xmlns:a16="http://schemas.microsoft.com/office/drawing/2014/main" id="{BACACE8D-C4E8-877C-7522-009041401A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6B8A65-0FEF-4EB0-9056-657F994BE8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469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0B5B3-694B-A511-FBCA-2893BD5243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B9F32-2309-FD08-2723-460A74122A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0EB472-F7D8-BC78-5956-5FE7A006EB29}"/>
              </a:ext>
            </a:extLst>
          </p:cNvPr>
          <p:cNvSpPr>
            <a:spLocks noGrp="1"/>
          </p:cNvSpPr>
          <p:nvPr>
            <p:ph type="body" idx="1"/>
          </p:nvPr>
        </p:nvSpPr>
        <p:spPr/>
        <p:txBody>
          <a:bodyPr/>
          <a:lstStyle/>
          <a:p>
            <a:r>
              <a:rPr lang="en-US" dirty="0"/>
              <a:t>508 assessments have been completed since the end of January when the assessment launched</a:t>
            </a:r>
          </a:p>
        </p:txBody>
      </p:sp>
      <p:sp>
        <p:nvSpPr>
          <p:cNvPr id="4" name="Slide Number Placeholder 3">
            <a:extLst>
              <a:ext uri="{FF2B5EF4-FFF2-40B4-BE49-F238E27FC236}">
                <a16:creationId xmlns:a16="http://schemas.microsoft.com/office/drawing/2014/main" id="{7624223E-DB33-538E-1530-D10FB5151D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6B8A65-0FEF-4EB0-9056-657F994BE8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833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941DC-EEC0-8B04-4432-3F9867BBDA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913A0C-EBE5-53DF-848A-5AC47F5AE2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733398-DA51-B373-A711-8FECCB8F3417}"/>
              </a:ext>
            </a:extLst>
          </p:cNvPr>
          <p:cNvSpPr>
            <a:spLocks noGrp="1"/>
          </p:cNvSpPr>
          <p:nvPr>
            <p:ph type="body" idx="1"/>
          </p:nvPr>
        </p:nvSpPr>
        <p:spPr/>
        <p:txBody>
          <a:bodyPr/>
          <a:lstStyle/>
          <a:p>
            <a:r>
              <a:rPr lang="en-US" dirty="0"/>
              <a:t>508 assessments have been completed since the end of January when the assessment launched</a:t>
            </a:r>
          </a:p>
        </p:txBody>
      </p:sp>
      <p:sp>
        <p:nvSpPr>
          <p:cNvPr id="4" name="Slide Number Placeholder 3">
            <a:extLst>
              <a:ext uri="{FF2B5EF4-FFF2-40B4-BE49-F238E27FC236}">
                <a16:creationId xmlns:a16="http://schemas.microsoft.com/office/drawing/2014/main" id="{2249B41B-3272-87B6-1D49-55308377AD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6B8A65-0FEF-4EB0-9056-657F994BE8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63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Prior to 2017, on the left is what our system would have looked like</a:t>
            </a:r>
          </a:p>
          <a:p>
            <a:pPr marL="171450" indent="-171450">
              <a:buFont typeface="Arial" panose="020B0604020202020204" pitchFamily="34" charset="0"/>
              <a:buChar char="•"/>
            </a:pPr>
            <a:r>
              <a:rPr lang="en-US"/>
              <a:t>Unorganized</a:t>
            </a:r>
          </a:p>
          <a:p>
            <a:pPr marL="171450" indent="-171450">
              <a:buFont typeface="Arial" panose="020B0604020202020204" pitchFamily="34" charset="0"/>
              <a:buChar char="•"/>
            </a:pPr>
            <a:r>
              <a:rPr lang="en-US"/>
              <a:t>Inequitable</a:t>
            </a:r>
          </a:p>
          <a:p>
            <a:pPr marL="171450" indent="-171450">
              <a:buFont typeface="Arial" panose="020B0604020202020204" pitchFamily="34" charset="0"/>
              <a:buChar char="•"/>
            </a:pPr>
            <a:r>
              <a:rPr lang="en-US"/>
              <a:t>Inefficient</a:t>
            </a:r>
          </a:p>
          <a:p>
            <a:pPr marL="171450" indent="-171450">
              <a:buFont typeface="Arial" panose="020B0604020202020204" pitchFamily="34" charset="0"/>
              <a:buChar char="•"/>
            </a:pPr>
            <a:r>
              <a:rPr lang="en-US"/>
              <a:t>Did not prioritize the most vulnerable</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In 2017, Marin adopted the system on the right, which streamlines the assessment and matching process</a:t>
            </a:r>
          </a:p>
          <a:p>
            <a:endParaRPr lang="en-US"/>
          </a:p>
        </p:txBody>
      </p:sp>
      <p:sp>
        <p:nvSpPr>
          <p:cNvPr id="4" name="Slide Number Placeholder 3"/>
          <p:cNvSpPr>
            <a:spLocks noGrp="1"/>
          </p:cNvSpPr>
          <p:nvPr>
            <p:ph type="sldNum" sz="quarter" idx="5"/>
          </p:nvPr>
        </p:nvSpPr>
        <p:spPr/>
        <p:txBody>
          <a:bodyPr/>
          <a:lstStyle/>
          <a:p>
            <a:fld id="{CC6B8A65-0FEF-4EB0-9056-657F994BE895}" type="slidenum">
              <a:rPr lang="en-US" smtClean="0"/>
              <a:t>3</a:t>
            </a:fld>
            <a:endParaRPr lang="en-US"/>
          </a:p>
        </p:txBody>
      </p:sp>
    </p:spTree>
    <p:extLst>
      <p:ext uri="{BB962C8B-B14F-4D97-AF65-F5344CB8AC3E}">
        <p14:creationId xmlns:p14="http://schemas.microsoft.com/office/powerpoint/2010/main" val="405317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client enters the system through a provider site, outreach, or our phone line. We have a no wrong door policy in Marin</a:t>
            </a:r>
          </a:p>
          <a:p>
            <a:endParaRPr lang="en-US"/>
          </a:p>
          <a:p>
            <a:r>
              <a:rPr lang="en-US" b="1"/>
              <a:t>Today we will be talking about the second stage, what assessment are we using?</a:t>
            </a:r>
          </a:p>
        </p:txBody>
      </p:sp>
      <p:sp>
        <p:nvSpPr>
          <p:cNvPr id="4" name="Slide Number Placeholder 3"/>
          <p:cNvSpPr>
            <a:spLocks noGrp="1"/>
          </p:cNvSpPr>
          <p:nvPr>
            <p:ph type="sldNum" sz="quarter" idx="5"/>
          </p:nvPr>
        </p:nvSpPr>
        <p:spPr/>
        <p:txBody>
          <a:bodyPr/>
          <a:lstStyle/>
          <a:p>
            <a:fld id="{CC6B8A65-0FEF-4EB0-9056-657F994BE895}" type="slidenum">
              <a:rPr lang="en-US" smtClean="0"/>
              <a:t>5</a:t>
            </a:fld>
            <a:endParaRPr lang="en-US"/>
          </a:p>
        </p:txBody>
      </p:sp>
    </p:spTree>
    <p:extLst>
      <p:ext uri="{BB962C8B-B14F-4D97-AF65-F5344CB8AC3E}">
        <p14:creationId xmlns:p14="http://schemas.microsoft.com/office/powerpoint/2010/main" val="394987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ea typeface="Calibri"/>
                <a:cs typeface="Calibri"/>
              </a:rPr>
              <a:t>MAV-SA </a:t>
            </a:r>
          </a:p>
          <a:p>
            <a:pPr marL="628650" lvl="1" indent="-171450">
              <a:buFont typeface="Arial"/>
              <a:buChar char="•"/>
            </a:pPr>
            <a:r>
              <a:rPr lang="en-US">
                <a:ea typeface="Calibri"/>
                <a:cs typeface="Calibri"/>
              </a:rPr>
              <a:t>is what we will be covering today</a:t>
            </a:r>
          </a:p>
          <a:p>
            <a:pPr marL="171450" indent="-171450">
              <a:buFont typeface="Arial"/>
              <a:buChar char="•"/>
            </a:pPr>
            <a:r>
              <a:rPr lang="en-US">
                <a:ea typeface="Calibri"/>
                <a:cs typeface="Calibri"/>
              </a:rPr>
              <a:t>Family Self </a:t>
            </a:r>
            <a:r>
              <a:rPr lang="en-US" err="1">
                <a:ea typeface="Calibri"/>
                <a:cs typeface="Calibri"/>
              </a:rPr>
              <a:t>Suffiency</a:t>
            </a:r>
            <a:r>
              <a:rPr lang="en-US">
                <a:ea typeface="Calibri"/>
                <a:cs typeface="Calibri"/>
              </a:rPr>
              <a:t> Matrix </a:t>
            </a:r>
          </a:p>
          <a:p>
            <a:pPr marL="628650" lvl="1" indent="-171450">
              <a:buFont typeface="Arial"/>
              <a:buChar char="•"/>
            </a:pPr>
            <a:r>
              <a:rPr lang="en-US">
                <a:ea typeface="Calibri"/>
                <a:cs typeface="Calibri"/>
              </a:rPr>
              <a:t>should be used for any clients with dependent children in the household</a:t>
            </a:r>
          </a:p>
          <a:p>
            <a:pPr marL="628650" lvl="1" indent="-171450">
              <a:buFont typeface="Arial"/>
              <a:buChar char="•"/>
            </a:pPr>
            <a:r>
              <a:rPr lang="en-US">
                <a:ea typeface="Calibri"/>
                <a:cs typeface="Calibri"/>
              </a:rPr>
              <a:t>longer, more in depth, and primarily uses a sliding scale</a:t>
            </a:r>
          </a:p>
          <a:p>
            <a:pPr marL="171450" indent="-171450">
              <a:buFont typeface="Arial"/>
              <a:buChar char="•"/>
            </a:pPr>
            <a:r>
              <a:rPr lang="en-US">
                <a:ea typeface="Calibri"/>
                <a:cs typeface="Calibri"/>
              </a:rPr>
              <a:t>MAV-TAY </a:t>
            </a:r>
          </a:p>
          <a:p>
            <a:pPr marL="628650" lvl="1" indent="-171450">
              <a:buFont typeface="Arial"/>
              <a:buChar char="•"/>
            </a:pPr>
            <a:r>
              <a:rPr lang="en-US">
                <a:ea typeface="Calibri"/>
                <a:cs typeface="Calibri"/>
              </a:rPr>
              <a:t>will be launching in the next few months, working with consultants on testing and using the MAV-SA as a baseline</a:t>
            </a:r>
          </a:p>
          <a:p>
            <a:pPr marL="628650" lvl="1" indent="-171450">
              <a:buFont typeface="Arial"/>
              <a:buChar char="•"/>
            </a:pPr>
            <a:r>
              <a:rPr lang="en-US">
                <a:ea typeface="Calibri"/>
                <a:cs typeface="Calibri"/>
              </a:rPr>
              <a:t>For the TAY providers in the room, we ask that you complete the MAV-SA with any TAY you encounter, and ask a few supplemental questions so that we can do some preliminary testing</a:t>
            </a:r>
          </a:p>
          <a:p>
            <a:pPr marL="628650" lvl="1" indent="-171450">
              <a:buFont typeface="Arial"/>
              <a:buChar char="•"/>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C6B8A65-0FEF-4EB0-9056-657F994BE895}" type="slidenum">
              <a:rPr lang="en-US" smtClean="0"/>
              <a:t>6</a:t>
            </a:fld>
            <a:endParaRPr lang="en-US"/>
          </a:p>
        </p:txBody>
      </p:sp>
    </p:spTree>
    <p:extLst>
      <p:ext uri="{BB962C8B-B14F-4D97-AF65-F5344CB8AC3E}">
        <p14:creationId xmlns:p14="http://schemas.microsoft.com/office/powerpoint/2010/main" val="206716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6B8A65-0FEF-4EB0-9056-657F994BE895}" type="slidenum">
              <a:rPr lang="en-US" smtClean="0"/>
              <a:t>7</a:t>
            </a:fld>
            <a:endParaRPr lang="en-US"/>
          </a:p>
        </p:txBody>
      </p:sp>
    </p:spTree>
    <p:extLst>
      <p:ext uri="{BB962C8B-B14F-4D97-AF65-F5344CB8AC3E}">
        <p14:creationId xmlns:p14="http://schemas.microsoft.com/office/powerpoint/2010/main" val="1262742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0C845-4760-F811-FED4-DC6000A743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3A661A-403F-B402-A092-3E1046038C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BD7490-0C9D-0129-2B8B-F2703CC466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D17EA7-57B0-6376-A350-68D7AE0A3423}"/>
              </a:ext>
            </a:extLst>
          </p:cNvPr>
          <p:cNvSpPr>
            <a:spLocks noGrp="1"/>
          </p:cNvSpPr>
          <p:nvPr>
            <p:ph type="sldNum" sz="quarter" idx="5"/>
          </p:nvPr>
        </p:nvSpPr>
        <p:spPr/>
        <p:txBody>
          <a:bodyPr/>
          <a:lstStyle/>
          <a:p>
            <a:fld id="{CC6B8A65-0FEF-4EB0-9056-657F994BE895}" type="slidenum">
              <a:rPr lang="en-US" smtClean="0"/>
              <a:t>8</a:t>
            </a:fld>
            <a:endParaRPr lang="en-US"/>
          </a:p>
        </p:txBody>
      </p:sp>
    </p:spTree>
    <p:extLst>
      <p:ext uri="{BB962C8B-B14F-4D97-AF65-F5344CB8AC3E}">
        <p14:creationId xmlns:p14="http://schemas.microsoft.com/office/powerpoint/2010/main" val="4044141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Reviewed over 10 peer-reviewed assessments used across the country to determine the strengths and weaknesses of each.</a:t>
            </a:r>
          </a:p>
          <a:p>
            <a:endParaRPr lang="en-US" dirty="0"/>
          </a:p>
          <a:p>
            <a:endParaRPr lang="en-US" dirty="0"/>
          </a:p>
        </p:txBody>
      </p:sp>
      <p:sp>
        <p:nvSpPr>
          <p:cNvPr id="4" name="Slide Number Placeholder 3"/>
          <p:cNvSpPr>
            <a:spLocks noGrp="1"/>
          </p:cNvSpPr>
          <p:nvPr>
            <p:ph type="sldNum" sz="quarter" idx="5"/>
          </p:nvPr>
        </p:nvSpPr>
        <p:spPr/>
        <p:txBody>
          <a:bodyPr/>
          <a:lstStyle/>
          <a:p>
            <a:fld id="{CC6B8A65-0FEF-4EB0-9056-657F994BE895}" type="slidenum">
              <a:rPr lang="en-US" smtClean="0"/>
              <a:t>9</a:t>
            </a:fld>
            <a:endParaRPr lang="en-US"/>
          </a:p>
        </p:txBody>
      </p:sp>
    </p:spTree>
    <p:extLst>
      <p:ext uri="{BB962C8B-B14F-4D97-AF65-F5344CB8AC3E}">
        <p14:creationId xmlns:p14="http://schemas.microsoft.com/office/powerpoint/2010/main" val="3846159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 to develop an assessment that was in-depth, and could capture a wider array of vulnerabilities. At the same time we also need a tool that can be done quickly and efficiently. The Family Self Sufficiency Matrix is longer, which is more permissible given there are less families coming through our system, and more complicated backgrounds to capture.</a:t>
            </a:r>
          </a:p>
          <a:p>
            <a:endParaRPr lang="en-US" dirty="0"/>
          </a:p>
          <a:p>
            <a:r>
              <a:rPr lang="en-US" dirty="0"/>
              <a:t>Foremost, we wanted to fix the gaps that we saw in </a:t>
            </a:r>
            <a:r>
              <a:rPr lang="en-US" dirty="0" err="1"/>
              <a:t>tehh</a:t>
            </a:r>
            <a:r>
              <a:rPr lang="en-US" dirty="0"/>
              <a:t> VI-SPDAT. This included redeveloping questions we felt addressed the spirit of what we were looking for, but had traumatizing or negative language. We also wanted to add more subcategories that absent prior, such a Social and Connections to Resources. </a:t>
            </a:r>
          </a:p>
          <a:p>
            <a:endParaRPr lang="en-US" dirty="0"/>
          </a:p>
          <a:p>
            <a:r>
              <a:rPr lang="en-US" dirty="0"/>
              <a:t>Throughout the process we wanted to incorporate providers from our system and have their insights lead the conversations. Lived-experience must be a primary factor when developing a new assessment, so piloting and presenting to the MCLEAB was imperative.</a:t>
            </a:r>
          </a:p>
        </p:txBody>
      </p:sp>
      <p:sp>
        <p:nvSpPr>
          <p:cNvPr id="4" name="Slide Number Placeholder 3"/>
          <p:cNvSpPr>
            <a:spLocks noGrp="1"/>
          </p:cNvSpPr>
          <p:nvPr>
            <p:ph type="sldNum" sz="quarter" idx="5"/>
          </p:nvPr>
        </p:nvSpPr>
        <p:spPr/>
        <p:txBody>
          <a:bodyPr/>
          <a:lstStyle/>
          <a:p>
            <a:fld id="{CC6B8A65-0FEF-4EB0-9056-657F994BE895}" type="slidenum">
              <a:rPr lang="en-US" smtClean="0"/>
              <a:t>11</a:t>
            </a:fld>
            <a:endParaRPr lang="en-US"/>
          </a:p>
        </p:txBody>
      </p:sp>
    </p:spTree>
    <p:extLst>
      <p:ext uri="{BB962C8B-B14F-4D97-AF65-F5344CB8AC3E}">
        <p14:creationId xmlns:p14="http://schemas.microsoft.com/office/powerpoint/2010/main" val="3492703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887DBA-C922-4F38-A68A-1EED61D70E5C}"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CD67E-DC88-4FA7-825C-B7A3A7DCC7A1}" type="slidenum">
              <a:rPr lang="en-US" smtClean="0"/>
              <a:t>‹#›</a:t>
            </a:fld>
            <a:endParaRPr lang="en-US"/>
          </a:p>
        </p:txBody>
      </p:sp>
    </p:spTree>
    <p:extLst>
      <p:ext uri="{BB962C8B-B14F-4D97-AF65-F5344CB8AC3E}">
        <p14:creationId xmlns:p14="http://schemas.microsoft.com/office/powerpoint/2010/main" val="3365346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87DBA-C922-4F38-A68A-1EED61D70E5C}"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CD67E-DC88-4FA7-825C-B7A3A7DCC7A1}" type="slidenum">
              <a:rPr lang="en-US" smtClean="0"/>
              <a:t>‹#›</a:t>
            </a:fld>
            <a:endParaRPr lang="en-US"/>
          </a:p>
        </p:txBody>
      </p:sp>
    </p:spTree>
    <p:extLst>
      <p:ext uri="{BB962C8B-B14F-4D97-AF65-F5344CB8AC3E}">
        <p14:creationId xmlns:p14="http://schemas.microsoft.com/office/powerpoint/2010/main" val="365504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87DBA-C922-4F38-A68A-1EED61D70E5C}"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CD67E-DC88-4FA7-825C-B7A3A7DCC7A1}" type="slidenum">
              <a:rPr lang="en-US" smtClean="0"/>
              <a:t>‹#›</a:t>
            </a:fld>
            <a:endParaRPr lang="en-US"/>
          </a:p>
        </p:txBody>
      </p:sp>
    </p:spTree>
    <p:extLst>
      <p:ext uri="{BB962C8B-B14F-4D97-AF65-F5344CB8AC3E}">
        <p14:creationId xmlns:p14="http://schemas.microsoft.com/office/powerpoint/2010/main" val="365176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87DBA-C922-4F38-A68A-1EED61D70E5C}"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CD67E-DC88-4FA7-825C-B7A3A7DCC7A1}" type="slidenum">
              <a:rPr lang="en-US" smtClean="0"/>
              <a:t>‹#›</a:t>
            </a:fld>
            <a:endParaRPr lang="en-US"/>
          </a:p>
        </p:txBody>
      </p:sp>
    </p:spTree>
    <p:extLst>
      <p:ext uri="{BB962C8B-B14F-4D97-AF65-F5344CB8AC3E}">
        <p14:creationId xmlns:p14="http://schemas.microsoft.com/office/powerpoint/2010/main" val="3671302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887DBA-C922-4F38-A68A-1EED61D70E5C}"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CD67E-DC88-4FA7-825C-B7A3A7DCC7A1}" type="slidenum">
              <a:rPr lang="en-US" smtClean="0"/>
              <a:t>‹#›</a:t>
            </a:fld>
            <a:endParaRPr lang="en-US"/>
          </a:p>
        </p:txBody>
      </p:sp>
    </p:spTree>
    <p:extLst>
      <p:ext uri="{BB962C8B-B14F-4D97-AF65-F5344CB8AC3E}">
        <p14:creationId xmlns:p14="http://schemas.microsoft.com/office/powerpoint/2010/main" val="8895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887DBA-C922-4F38-A68A-1EED61D70E5C}"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CD67E-DC88-4FA7-825C-B7A3A7DCC7A1}" type="slidenum">
              <a:rPr lang="en-US" smtClean="0"/>
              <a:t>‹#›</a:t>
            </a:fld>
            <a:endParaRPr lang="en-US"/>
          </a:p>
        </p:txBody>
      </p:sp>
    </p:spTree>
    <p:extLst>
      <p:ext uri="{BB962C8B-B14F-4D97-AF65-F5344CB8AC3E}">
        <p14:creationId xmlns:p14="http://schemas.microsoft.com/office/powerpoint/2010/main" val="6944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87DBA-C922-4F38-A68A-1EED61D70E5C}" type="datetimeFigureOut">
              <a:rPr lang="en-US" smtClean="0"/>
              <a:t>8/8/2025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CCD67E-DC88-4FA7-825C-B7A3A7DCC7A1}" type="slidenum">
              <a:rPr lang="en-US" smtClean="0"/>
              <a:t>‹#›</a:t>
            </a:fld>
            <a:endParaRPr lang="en-US"/>
          </a:p>
        </p:txBody>
      </p:sp>
    </p:spTree>
    <p:extLst>
      <p:ext uri="{BB962C8B-B14F-4D97-AF65-F5344CB8AC3E}">
        <p14:creationId xmlns:p14="http://schemas.microsoft.com/office/powerpoint/2010/main" val="304623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887DBA-C922-4F38-A68A-1EED61D70E5C}" type="datetimeFigureOut">
              <a:rPr lang="en-US" smtClean="0"/>
              <a:t>8/8/2025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CCD67E-DC88-4FA7-825C-B7A3A7DCC7A1}" type="slidenum">
              <a:rPr lang="en-US" smtClean="0"/>
              <a:t>‹#›</a:t>
            </a:fld>
            <a:endParaRPr lang="en-US"/>
          </a:p>
        </p:txBody>
      </p:sp>
    </p:spTree>
    <p:extLst>
      <p:ext uri="{BB962C8B-B14F-4D97-AF65-F5344CB8AC3E}">
        <p14:creationId xmlns:p14="http://schemas.microsoft.com/office/powerpoint/2010/main" val="151692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87DBA-C922-4F38-A68A-1EED61D70E5C}" type="datetimeFigureOut">
              <a:rPr lang="en-US" smtClean="0"/>
              <a:t>8/8/2025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CCD67E-DC88-4FA7-825C-B7A3A7DCC7A1}" type="slidenum">
              <a:rPr lang="en-US" smtClean="0"/>
              <a:t>‹#›</a:t>
            </a:fld>
            <a:endParaRPr lang="en-US"/>
          </a:p>
        </p:txBody>
      </p:sp>
    </p:spTree>
    <p:extLst>
      <p:ext uri="{BB962C8B-B14F-4D97-AF65-F5344CB8AC3E}">
        <p14:creationId xmlns:p14="http://schemas.microsoft.com/office/powerpoint/2010/main" val="1428283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887DBA-C922-4F38-A68A-1EED61D70E5C}"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CD67E-DC88-4FA7-825C-B7A3A7DCC7A1}" type="slidenum">
              <a:rPr lang="en-US" smtClean="0"/>
              <a:t>‹#›</a:t>
            </a:fld>
            <a:endParaRPr lang="en-US"/>
          </a:p>
        </p:txBody>
      </p:sp>
    </p:spTree>
    <p:extLst>
      <p:ext uri="{BB962C8B-B14F-4D97-AF65-F5344CB8AC3E}">
        <p14:creationId xmlns:p14="http://schemas.microsoft.com/office/powerpoint/2010/main" val="333247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887DBA-C922-4F38-A68A-1EED61D70E5C}"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CD67E-DC88-4FA7-825C-B7A3A7DCC7A1}" type="slidenum">
              <a:rPr lang="en-US" smtClean="0"/>
              <a:t>‹#›</a:t>
            </a:fld>
            <a:endParaRPr lang="en-US"/>
          </a:p>
        </p:txBody>
      </p:sp>
    </p:spTree>
    <p:extLst>
      <p:ext uri="{BB962C8B-B14F-4D97-AF65-F5344CB8AC3E}">
        <p14:creationId xmlns:p14="http://schemas.microsoft.com/office/powerpoint/2010/main" val="227041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87DBA-C922-4F38-A68A-1EED61D70E5C}" type="datetimeFigureOut">
              <a:rPr lang="en-US" smtClean="0"/>
              <a:t>8/8/2025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CD67E-DC88-4FA7-825C-B7A3A7DCC7A1}" type="slidenum">
              <a:rPr lang="en-US" smtClean="0"/>
              <a:t>‹#›</a:t>
            </a:fld>
            <a:endParaRPr lang="en-US"/>
          </a:p>
        </p:txBody>
      </p:sp>
    </p:spTree>
    <p:extLst>
      <p:ext uri="{BB962C8B-B14F-4D97-AF65-F5344CB8AC3E}">
        <p14:creationId xmlns:p14="http://schemas.microsoft.com/office/powerpoint/2010/main" val="3463352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09_AC85481E.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8E_18426814.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8F_DF958788.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91_F72B894F.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92_816ACBEC.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193_7D53774C.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ce@marincounty.gov" TargetMode="External"/><Relationship Id="rId2" Type="http://schemas.openxmlformats.org/officeDocument/2006/relationships/hyperlink" Target="mailto:Nikolas.brady@marincounty.gov"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microsoft.com/office/2018/10/relationships/comments" Target="../comments/modernComment_108_E3727C4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81_EFA8553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 name="Freeform: Shape 20">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24" name="Freeform: Shape 23">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grpSp>
      <p:sp>
        <p:nvSpPr>
          <p:cNvPr id="2" name="Title 1"/>
          <p:cNvSpPr>
            <a:spLocks noGrp="1"/>
          </p:cNvSpPr>
          <p:nvPr>
            <p:ph type="ctrTitle"/>
          </p:nvPr>
        </p:nvSpPr>
        <p:spPr>
          <a:xfrm>
            <a:off x="2803958" y="1742482"/>
            <a:ext cx="6757416" cy="2941184"/>
          </a:xfrm>
        </p:spPr>
        <p:txBody>
          <a:bodyPr anchor="b">
            <a:noAutofit/>
          </a:bodyPr>
          <a:lstStyle/>
          <a:p>
            <a:br>
              <a:rPr lang="en-US" sz="6600" b="1" i="1" dirty="0"/>
            </a:br>
            <a:r>
              <a:rPr lang="en-US" sz="6600" b="1" i="1" dirty="0">
                <a:solidFill>
                  <a:schemeClr val="tx2"/>
                </a:solidFill>
              </a:rPr>
              <a:t>Homeless Policy Steering Committee MAV-SA Adoption</a:t>
            </a:r>
          </a:p>
        </p:txBody>
      </p:sp>
      <p:grpSp>
        <p:nvGrpSpPr>
          <p:cNvPr id="32" name="Group 31">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33" name="Freeform: Shape 32">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35">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9" name="Freeform: Shape 38">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2" name="Freeform: Shape 41">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County of Marin Electronic Filing System">
            <a:extLst>
              <a:ext uri="{FF2B5EF4-FFF2-40B4-BE49-F238E27FC236}">
                <a16:creationId xmlns:a16="http://schemas.microsoft.com/office/drawing/2014/main" id="{9DA0E783-98A6-4366-A516-7166DA81E135}"/>
              </a:ext>
            </a:extLst>
          </p:cNvPr>
          <p:cNvPicPr>
            <a:picLocks noChangeAspect="1"/>
          </p:cNvPicPr>
          <p:nvPr/>
        </p:nvPicPr>
        <p:blipFill>
          <a:blip r:embed="rId3"/>
          <a:stretch>
            <a:fillRect/>
          </a:stretch>
        </p:blipFill>
        <p:spPr>
          <a:xfrm>
            <a:off x="141961" y="5772046"/>
            <a:ext cx="1887255" cy="898428"/>
          </a:xfrm>
          <a:prstGeom prst="rect">
            <a:avLst/>
          </a:prstGeom>
        </p:spPr>
      </p:pic>
    </p:spTree>
    <p:extLst>
      <p:ext uri="{BB962C8B-B14F-4D97-AF65-F5344CB8AC3E}">
        <p14:creationId xmlns:p14="http://schemas.microsoft.com/office/powerpoint/2010/main" val="4191845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6BE6D-F732-9A7E-5EA6-F25DFD22CF89}"/>
              </a:ext>
            </a:extLst>
          </p:cNvPr>
          <p:cNvSpPr>
            <a:spLocks noGrp="1"/>
          </p:cNvSpPr>
          <p:nvPr>
            <p:ph type="title"/>
          </p:nvPr>
        </p:nvSpPr>
        <p:spPr>
          <a:xfrm>
            <a:off x="231006" y="1153572"/>
            <a:ext cx="3656228" cy="4461163"/>
          </a:xfrm>
        </p:spPr>
        <p:txBody>
          <a:bodyPr>
            <a:normAutofit/>
          </a:bodyPr>
          <a:lstStyle/>
          <a:p>
            <a:r>
              <a:rPr lang="en-US" b="1" dirty="0">
                <a:solidFill>
                  <a:srgbClr val="FFFFFF"/>
                </a:solidFill>
              </a:rPr>
              <a:t>Developing the MAV-SA</a:t>
            </a: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2C7D1A9-068C-5173-9746-D5368D002A47}"/>
              </a:ext>
            </a:extLst>
          </p:cNvPr>
          <p:cNvSpPr>
            <a:spLocks noGrp="1"/>
          </p:cNvSpPr>
          <p:nvPr>
            <p:ph idx="1"/>
          </p:nvPr>
        </p:nvSpPr>
        <p:spPr>
          <a:xfrm>
            <a:off x="4447308" y="591344"/>
            <a:ext cx="6958629" cy="5585619"/>
          </a:xfrm>
        </p:spPr>
        <p:txBody>
          <a:bodyPr anchor="ctr">
            <a:normAutofit/>
          </a:bodyPr>
          <a:lstStyle/>
          <a:p>
            <a:r>
              <a:rPr lang="en-US" dirty="0"/>
              <a:t>The Coordinated Entry Redesign group developed our Family Coordinated Entry tool, the Family Self Sufficiency Matrix, and had it formally adopted by the HPSC on February 14th, 2024</a:t>
            </a:r>
            <a:r>
              <a:rPr lang="en-US" baseline="30000" dirty="0"/>
              <a:t>      </a:t>
            </a:r>
          </a:p>
          <a:p>
            <a:pPr marL="0" indent="0">
              <a:buNone/>
            </a:pPr>
            <a:endParaRPr lang="en-US" dirty="0"/>
          </a:p>
          <a:p>
            <a:r>
              <a:rPr lang="en-US" dirty="0"/>
              <a:t>Following this implementation, work began to create our new Coordinated Entry Single Adult Assessment </a:t>
            </a:r>
          </a:p>
          <a:p>
            <a:pPr marL="0" indent="0">
              <a:buNone/>
            </a:pPr>
            <a:endParaRPr lang="en-US" baseline="30000" dirty="0"/>
          </a:p>
        </p:txBody>
      </p:sp>
    </p:spTree>
    <p:extLst>
      <p:ext uri="{BB962C8B-B14F-4D97-AF65-F5344CB8AC3E}">
        <p14:creationId xmlns:p14="http://schemas.microsoft.com/office/powerpoint/2010/main" val="323690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893B81F-2924-466A-2CCE-D3A3791CD0F5}"/>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3D5A8BEF-381D-E2E5-DF7D-75F3C6F20AA5}"/>
              </a:ext>
            </a:extLst>
          </p:cNvPr>
          <p:cNvSpPr>
            <a:spLocks noGrp="1"/>
          </p:cNvSpPr>
          <p:nvPr>
            <p:ph type="title"/>
          </p:nvPr>
        </p:nvSpPr>
        <p:spPr>
          <a:xfrm>
            <a:off x="804672" y="457200"/>
            <a:ext cx="10579608" cy="1188720"/>
          </a:xfrm>
        </p:spPr>
        <p:txBody>
          <a:bodyPr>
            <a:normAutofit/>
          </a:bodyPr>
          <a:lstStyle/>
          <a:p>
            <a:r>
              <a:rPr lang="en-US" sz="4000" b="1" dirty="0">
                <a:solidFill>
                  <a:schemeClr val="tx2"/>
                </a:solidFill>
              </a:rPr>
              <a:t>Developing the MAV-SA - Goals</a:t>
            </a:r>
          </a:p>
        </p:txBody>
      </p:sp>
      <p:grpSp>
        <p:nvGrpSpPr>
          <p:cNvPr id="22" name="Group 21">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23" name="Freeform: Shape 22">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 name="Freeform: Shape 25">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16" name="Freeform: Shape 15">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4" name="Content Placeholder 2">
            <a:extLst>
              <a:ext uri="{FF2B5EF4-FFF2-40B4-BE49-F238E27FC236}">
                <a16:creationId xmlns:a16="http://schemas.microsoft.com/office/drawing/2014/main" id="{C9BC3CE3-E827-6C12-D5C1-4EF9B0BE7AB5}"/>
              </a:ext>
            </a:extLst>
          </p:cNvPr>
          <p:cNvGraphicFramePr>
            <a:graphicFrameLocks noGrp="1"/>
          </p:cNvGraphicFramePr>
          <p:nvPr>
            <p:ph idx="1"/>
            <p:extLst>
              <p:ext uri="{D42A27DB-BD31-4B8C-83A1-F6EECF244321}">
                <p14:modId xmlns:p14="http://schemas.microsoft.com/office/powerpoint/2010/main" val="4007716314"/>
              </p:ext>
            </p:extLst>
          </p:nvPr>
        </p:nvGraphicFramePr>
        <p:xfrm>
          <a:off x="1036320" y="2543633"/>
          <a:ext cx="10119360" cy="2846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4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B5564-7C6D-2749-11C7-28BC65442752}"/>
            </a:ext>
          </a:extLst>
        </p:cNvPr>
        <p:cNvGrpSpPr/>
        <p:nvPr/>
      </p:nvGrpSpPr>
      <p:grpSpPr>
        <a:xfrm>
          <a:off x="0" y="0"/>
          <a:ext cx="0" cy="0"/>
          <a:chOff x="0" y="0"/>
          <a:chExt cx="0" cy="0"/>
        </a:xfrm>
      </p:grpSpPr>
      <p:pic>
        <p:nvPicPr>
          <p:cNvPr id="1026" name="Picture 2" descr="Map Of Us Backgrounds Illustrations, Royalty-Free Vector Graphics &amp; Clip Art - iStock">
            <a:extLst>
              <a:ext uri="{FF2B5EF4-FFF2-40B4-BE49-F238E27FC236}">
                <a16:creationId xmlns:a16="http://schemas.microsoft.com/office/drawing/2014/main" id="{F0BE989F-F6CC-F2D5-093E-944817DDA073}"/>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6032"/>
          <a:stretch>
            <a:fillRect/>
          </a:stretch>
        </p:blipFill>
        <p:spPr bwMode="auto">
          <a:xfrm>
            <a:off x="1538947" y="3192188"/>
            <a:ext cx="9111058" cy="573779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286914F-D250-BCE3-CF6F-8EB67D45DB4B}"/>
              </a:ext>
            </a:extLst>
          </p:cNvPr>
          <p:cNvSpPr>
            <a:spLocks noGrp="1"/>
          </p:cNvSpPr>
          <p:nvPr>
            <p:ph type="title"/>
          </p:nvPr>
        </p:nvSpPr>
        <p:spPr>
          <a:xfrm>
            <a:off x="804672" y="457200"/>
            <a:ext cx="10579608" cy="1188720"/>
          </a:xfrm>
        </p:spPr>
        <p:txBody>
          <a:bodyPr>
            <a:normAutofit/>
          </a:bodyPr>
          <a:lstStyle/>
          <a:p>
            <a:r>
              <a:rPr lang="en-US" sz="4000" b="1" dirty="0">
                <a:solidFill>
                  <a:schemeClr val="tx2"/>
                </a:solidFill>
              </a:rPr>
              <a:t>Developing the MAV-SA - Guiding Material</a:t>
            </a:r>
          </a:p>
        </p:txBody>
      </p:sp>
      <p:sp>
        <p:nvSpPr>
          <p:cNvPr id="8" name="TextBox 7">
            <a:extLst>
              <a:ext uri="{FF2B5EF4-FFF2-40B4-BE49-F238E27FC236}">
                <a16:creationId xmlns:a16="http://schemas.microsoft.com/office/drawing/2014/main" id="{3D8FFDF1-F3CC-AC59-1016-B164C395246A}"/>
              </a:ext>
            </a:extLst>
          </p:cNvPr>
          <p:cNvSpPr txBox="1"/>
          <p:nvPr/>
        </p:nvSpPr>
        <p:spPr>
          <a:xfrm>
            <a:off x="252665" y="4283242"/>
            <a:ext cx="5257798"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t>Comprehensive Homeless Assessment Tool (CHAT)</a:t>
            </a:r>
          </a:p>
          <a:p>
            <a:pPr marL="285750" indent="-285750">
              <a:buFont typeface="Arial" panose="020B0604020202020204" pitchFamily="34" charset="0"/>
              <a:buChar char="•"/>
            </a:pPr>
            <a:r>
              <a:rPr lang="en-US" b="1" dirty="0"/>
              <a:t>DESC Vulnerability Assessment Tool</a:t>
            </a:r>
          </a:p>
          <a:p>
            <a:pPr marL="285750" indent="-285750">
              <a:buFont typeface="Arial" panose="020B0604020202020204" pitchFamily="34" charset="0"/>
              <a:buChar char="•"/>
            </a:pPr>
            <a:r>
              <a:rPr lang="en-US" b="1" dirty="0"/>
              <a:t>Lake County Vulnerability Assessment Crosswalk</a:t>
            </a:r>
          </a:p>
        </p:txBody>
      </p:sp>
      <p:sp>
        <p:nvSpPr>
          <p:cNvPr id="9" name="TextBox 8">
            <a:extLst>
              <a:ext uri="{FF2B5EF4-FFF2-40B4-BE49-F238E27FC236}">
                <a16:creationId xmlns:a16="http://schemas.microsoft.com/office/drawing/2014/main" id="{573EBCB7-2B3B-2FCC-C4F2-6640CBF7911B}"/>
              </a:ext>
            </a:extLst>
          </p:cNvPr>
          <p:cNvSpPr txBox="1"/>
          <p:nvPr/>
        </p:nvSpPr>
        <p:spPr>
          <a:xfrm>
            <a:off x="5840288" y="4283242"/>
            <a:ext cx="6095999"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Place Value Assessment</a:t>
            </a:r>
          </a:p>
          <a:p>
            <a:pPr marL="285750" indent="-285750">
              <a:buFont typeface="Arial" panose="020B0604020202020204" pitchFamily="34" charset="0"/>
              <a:buChar char="•"/>
            </a:pPr>
            <a:r>
              <a:rPr lang="en-US" b="1" dirty="0"/>
              <a:t>Wisconsin BOS Coordinated Entry Prioritization Assessment</a:t>
            </a:r>
          </a:p>
          <a:p>
            <a:pPr marL="285750" indent="-285750">
              <a:buFont typeface="Arial" panose="020B0604020202020204" pitchFamily="34" charset="0"/>
              <a:buChar char="•"/>
            </a:pPr>
            <a:r>
              <a:rPr lang="en-US" b="1" dirty="0"/>
              <a:t>Florida-508 Homeless Prevention Triage Tool</a:t>
            </a:r>
          </a:p>
          <a:p>
            <a:endParaRPr lang="en-US" b="1" dirty="0"/>
          </a:p>
        </p:txBody>
      </p:sp>
      <p:sp>
        <p:nvSpPr>
          <p:cNvPr id="12" name="Content Placeholder 11">
            <a:extLst>
              <a:ext uri="{FF2B5EF4-FFF2-40B4-BE49-F238E27FC236}">
                <a16:creationId xmlns:a16="http://schemas.microsoft.com/office/drawing/2014/main" id="{ED620F79-F1CD-A2A0-CF4C-8F1C9485EC2D}"/>
              </a:ext>
            </a:extLst>
          </p:cNvPr>
          <p:cNvSpPr>
            <a:spLocks noGrp="1"/>
          </p:cNvSpPr>
          <p:nvPr>
            <p:ph idx="1"/>
          </p:nvPr>
        </p:nvSpPr>
        <p:spPr>
          <a:xfrm>
            <a:off x="838200" y="1825625"/>
            <a:ext cx="10515600" cy="1928228"/>
          </a:xfrm>
        </p:spPr>
        <p:txBody>
          <a:bodyPr>
            <a:noAutofit/>
          </a:bodyPr>
          <a:lstStyle/>
          <a:p>
            <a:pPr lvl="0">
              <a:lnSpc>
                <a:spcPct val="100000"/>
              </a:lnSpc>
            </a:pPr>
            <a:r>
              <a:rPr lang="en-US" sz="2000" dirty="0"/>
              <a:t>In coordination with partners, we identified a myriad of peer-reviewed tools that have been implemented nationally to replace the VI-SPDAT</a:t>
            </a:r>
          </a:p>
          <a:p>
            <a:pPr lvl="0">
              <a:lnSpc>
                <a:spcPct val="100000"/>
              </a:lnSpc>
            </a:pPr>
            <a:r>
              <a:rPr lang="en-US" sz="2000" dirty="0"/>
              <a:t>Although each assessment had their own unique benefits, we quickly determined that no single existing assessment captured all of the questions and objectives that our community was aiming to capture</a:t>
            </a:r>
          </a:p>
          <a:p>
            <a:endParaRPr lang="en-US" sz="2000" dirty="0"/>
          </a:p>
        </p:txBody>
      </p:sp>
    </p:spTree>
    <p:extLst>
      <p:ext uri="{BB962C8B-B14F-4D97-AF65-F5344CB8AC3E}">
        <p14:creationId xmlns:p14="http://schemas.microsoft.com/office/powerpoint/2010/main" val="639461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005C12-3971-A55C-AE06-9D9A6AA2A7B5}"/>
            </a:ext>
          </a:extLst>
        </p:cNvPr>
        <p:cNvGrpSpPr/>
        <p:nvPr/>
      </p:nvGrpSpPr>
      <p:grpSpPr>
        <a:xfrm>
          <a:off x="0" y="0"/>
          <a:ext cx="0" cy="0"/>
          <a:chOff x="0" y="0"/>
          <a:chExt cx="0" cy="0"/>
        </a:xfrm>
      </p:grpSpPr>
      <p:sp useBgFill="1">
        <p:nvSpPr>
          <p:cNvPr id="18"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23"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2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F3A378A-BB91-D091-4C26-009C69DCD080}"/>
              </a:ext>
            </a:extLst>
          </p:cNvPr>
          <p:cNvSpPr>
            <a:spLocks noGrp="1"/>
          </p:cNvSpPr>
          <p:nvPr>
            <p:ph type="title"/>
          </p:nvPr>
        </p:nvSpPr>
        <p:spPr>
          <a:xfrm>
            <a:off x="786385" y="841248"/>
            <a:ext cx="3515244" cy="5340097"/>
          </a:xfrm>
        </p:spPr>
        <p:txBody>
          <a:bodyPr anchor="ctr">
            <a:normAutofit/>
          </a:bodyPr>
          <a:lstStyle/>
          <a:p>
            <a:r>
              <a:rPr lang="en-US" sz="4800" b="1" dirty="0">
                <a:solidFill>
                  <a:schemeClr val="bg1"/>
                </a:solidFill>
              </a:rPr>
              <a:t>Developing the MAV-SA – Process Timeline</a:t>
            </a:r>
          </a:p>
        </p:txBody>
      </p:sp>
      <p:graphicFrame>
        <p:nvGraphicFramePr>
          <p:cNvPr id="14" name="Content Placeholder 11">
            <a:extLst>
              <a:ext uri="{FF2B5EF4-FFF2-40B4-BE49-F238E27FC236}">
                <a16:creationId xmlns:a16="http://schemas.microsoft.com/office/drawing/2014/main" id="{8A6C3C67-3E07-86E3-DF41-CB87A3463402}"/>
              </a:ext>
            </a:extLst>
          </p:cNvPr>
          <p:cNvGraphicFramePr>
            <a:graphicFrameLocks noGrp="1"/>
          </p:cNvGraphicFramePr>
          <p:nvPr>
            <p:ph idx="1"/>
            <p:extLst>
              <p:ext uri="{D42A27DB-BD31-4B8C-83A1-F6EECF244321}">
                <p14:modId xmlns:p14="http://schemas.microsoft.com/office/powerpoint/2010/main" val="1236677823"/>
              </p:ext>
            </p:extLst>
          </p:nvPr>
        </p:nvGraphicFramePr>
        <p:xfrm>
          <a:off x="6001901" y="841248"/>
          <a:ext cx="5351898" cy="5795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224D6A82-4296-3263-CBCD-8A4B40ED8F4C}"/>
              </a:ext>
            </a:extLst>
          </p:cNvPr>
          <p:cNvSpPr txBox="1"/>
          <p:nvPr/>
        </p:nvSpPr>
        <p:spPr>
          <a:xfrm>
            <a:off x="5259805" y="158202"/>
            <a:ext cx="6093994" cy="461665"/>
          </a:xfrm>
          <a:prstGeom prst="rect">
            <a:avLst/>
          </a:prstGeom>
          <a:noFill/>
        </p:spPr>
        <p:txBody>
          <a:bodyPr wrap="square">
            <a:spAutoFit/>
          </a:bodyPr>
          <a:lstStyle/>
          <a:p>
            <a:pPr marL="0" indent="0">
              <a:buNone/>
            </a:pPr>
            <a:r>
              <a:rPr lang="en-US" sz="2400" b="1" dirty="0"/>
              <a:t>In Coordination with CE Redesign Group:</a:t>
            </a:r>
          </a:p>
        </p:txBody>
      </p:sp>
    </p:spTree>
    <p:extLst>
      <p:ext uri="{BB962C8B-B14F-4D97-AF65-F5344CB8AC3E}">
        <p14:creationId xmlns:p14="http://schemas.microsoft.com/office/powerpoint/2010/main" val="443598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anchor="b">
            <a:normAutofit/>
          </a:bodyPr>
          <a:lstStyle/>
          <a:p>
            <a:r>
              <a:rPr lang="en-US" sz="4800"/>
              <a:t>Basic Domains of MAV-SA</a:t>
            </a:r>
            <a:endParaRPr lang="en-US" sz="4800">
              <a:ea typeface="Calibri Light"/>
              <a:cs typeface="Calibri Light"/>
            </a:endParaRPr>
          </a:p>
        </p:txBody>
      </p:sp>
      <p:sp>
        <p:nvSpPr>
          <p:cNvPr id="21" name="Rectangle 2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1" y="2210734"/>
            <a:ext cx="7470040" cy="4253714"/>
          </a:xfrm>
        </p:spPr>
        <p:txBody>
          <a:bodyPr anchor="ctr">
            <a:normAutofit/>
          </a:bodyPr>
          <a:lstStyle/>
          <a:p>
            <a:pPr marL="742950" indent="-742950">
              <a:buAutoNum type="alphaUcPeriod"/>
            </a:pPr>
            <a:r>
              <a:rPr lang="en-US" sz="2400" b="1"/>
              <a:t>History of Housing</a:t>
            </a:r>
            <a:endParaRPr lang="en-US" sz="2400" b="1">
              <a:ea typeface="Calibri"/>
              <a:cs typeface="Calibri"/>
            </a:endParaRPr>
          </a:p>
          <a:p>
            <a:pPr marL="742950" indent="-742950">
              <a:buAutoNum type="alphaUcPeriod"/>
            </a:pPr>
            <a:r>
              <a:rPr lang="en-US" sz="2400" b="1"/>
              <a:t>Financial</a:t>
            </a:r>
            <a:endParaRPr lang="en-US" sz="2400" b="1">
              <a:ea typeface="Calibri"/>
              <a:cs typeface="Calibri"/>
            </a:endParaRPr>
          </a:p>
          <a:p>
            <a:pPr marL="742950" indent="-742950">
              <a:buAutoNum type="alphaUcPeriod"/>
            </a:pPr>
            <a:r>
              <a:rPr lang="en-US" sz="2400" b="1"/>
              <a:t>Health</a:t>
            </a:r>
            <a:endParaRPr lang="en-US" sz="2400" b="1">
              <a:ea typeface="Calibri"/>
              <a:cs typeface="Calibri"/>
            </a:endParaRPr>
          </a:p>
          <a:p>
            <a:pPr marL="742950" indent="-742950">
              <a:buAutoNum type="alphaUcPeriod"/>
            </a:pPr>
            <a:r>
              <a:rPr lang="en-US" sz="2400" b="1"/>
              <a:t>Physical</a:t>
            </a:r>
            <a:endParaRPr lang="en-US" sz="2400" b="1">
              <a:ea typeface="Calibri"/>
              <a:cs typeface="Calibri"/>
            </a:endParaRPr>
          </a:p>
          <a:p>
            <a:pPr marL="742950" indent="-742950">
              <a:buAutoNum type="alphaUcPeriod"/>
            </a:pPr>
            <a:r>
              <a:rPr lang="en-US" sz="2400" b="1"/>
              <a:t>Mental Health </a:t>
            </a:r>
            <a:endParaRPr lang="en-US" sz="2400" b="1">
              <a:ea typeface="Calibri"/>
              <a:cs typeface="Calibri"/>
            </a:endParaRPr>
          </a:p>
          <a:p>
            <a:pPr marL="742950" indent="-742950">
              <a:buAutoNum type="alphaUcPeriod"/>
            </a:pPr>
            <a:r>
              <a:rPr lang="en-US" sz="2400" b="1"/>
              <a:t>Substance Use</a:t>
            </a:r>
            <a:endParaRPr lang="en-US" sz="2400" b="1">
              <a:ea typeface="Calibri"/>
              <a:cs typeface="Calibri"/>
            </a:endParaRPr>
          </a:p>
          <a:p>
            <a:pPr marL="742950" indent="-742950">
              <a:buAutoNum type="alphaUcPeriod"/>
            </a:pPr>
            <a:r>
              <a:rPr lang="en-US" sz="2400" b="1"/>
              <a:t>Law Enforcement/Criminal Justice History</a:t>
            </a:r>
            <a:endParaRPr lang="en-US" sz="2400" b="1">
              <a:ea typeface="Calibri"/>
              <a:cs typeface="Calibri"/>
            </a:endParaRPr>
          </a:p>
          <a:p>
            <a:pPr marL="742950" indent="-742950">
              <a:buAutoNum type="alphaUcPeriod"/>
            </a:pPr>
            <a:r>
              <a:rPr lang="en-US" sz="2400" b="1"/>
              <a:t>Social</a:t>
            </a:r>
            <a:endParaRPr lang="en-US" sz="2400" b="1">
              <a:ea typeface="Calibri"/>
              <a:cs typeface="Calibri"/>
            </a:endParaRPr>
          </a:p>
          <a:p>
            <a:pPr marL="742950" indent="-742950">
              <a:buAutoNum type="alphaUcPeriod"/>
            </a:pPr>
            <a:r>
              <a:rPr lang="en-US" sz="2400" b="1"/>
              <a:t>Connections to Resources</a:t>
            </a:r>
            <a:endParaRPr lang="en-US" sz="2400" b="1">
              <a:ea typeface="Calibri"/>
              <a:cs typeface="Calibri"/>
            </a:endParaRPr>
          </a:p>
        </p:txBody>
      </p:sp>
      <p:pic>
        <p:nvPicPr>
          <p:cNvPr id="5" name="Picture 4" descr="Health Money Icon Photos and Images | Shutterstock">
            <a:extLst>
              <a:ext uri="{FF2B5EF4-FFF2-40B4-BE49-F238E27FC236}">
                <a16:creationId xmlns:a16="http://schemas.microsoft.com/office/drawing/2014/main" id="{8B359C0B-D937-E44D-CFD5-A0C367AEA936}"/>
              </a:ext>
            </a:extLst>
          </p:cNvPr>
          <p:cNvPicPr>
            <a:picLocks noChangeAspect="1"/>
          </p:cNvPicPr>
          <p:nvPr/>
        </p:nvPicPr>
        <p:blipFill>
          <a:blip r:embed="rId4"/>
          <a:srcRect l="37809" t="6977" r="40548" b="18372"/>
          <a:stretch/>
        </p:blipFill>
        <p:spPr>
          <a:xfrm>
            <a:off x="8568878" y="2204337"/>
            <a:ext cx="2168240" cy="4266304"/>
          </a:xfrm>
          <a:prstGeom prst="rect">
            <a:avLst/>
          </a:prstGeom>
        </p:spPr>
      </p:pic>
      <p:sp>
        <p:nvSpPr>
          <p:cNvPr id="25" name="Rectangle 2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4415902"/>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6323E-637D-433D-B694-F2C793A64C0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Introduction / Opening Script</a:t>
            </a:r>
          </a:p>
        </p:txBody>
      </p:sp>
      <p:pic>
        <p:nvPicPr>
          <p:cNvPr id="5" name="Content Placeholder 4">
            <a:extLst>
              <a:ext uri="{FF2B5EF4-FFF2-40B4-BE49-F238E27FC236}">
                <a16:creationId xmlns:a16="http://schemas.microsoft.com/office/drawing/2014/main" id="{C8AE0891-3E13-E5AA-CA90-75DEF73305C1}"/>
              </a:ext>
            </a:extLst>
          </p:cNvPr>
          <p:cNvPicPr>
            <a:picLocks noGrp="1" noChangeAspect="1"/>
          </p:cNvPicPr>
          <p:nvPr>
            <p:ph idx="1"/>
          </p:nvPr>
        </p:nvPicPr>
        <p:blipFill>
          <a:blip r:embed="rId3"/>
          <a:stretch>
            <a:fillRect/>
          </a:stretch>
        </p:blipFill>
        <p:spPr>
          <a:xfrm>
            <a:off x="651548" y="1566833"/>
            <a:ext cx="11003924" cy="5142091"/>
          </a:xfrm>
        </p:spPr>
      </p:pic>
    </p:spTree>
    <p:extLst>
      <p:ext uri="{BB962C8B-B14F-4D97-AF65-F5344CB8AC3E}">
        <p14:creationId xmlns:p14="http://schemas.microsoft.com/office/powerpoint/2010/main" val="733594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A7BEC-11C1-D8E5-C861-7DF27C806A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17A0E9-EFB7-BAC1-D7B4-7FFE90A0C774}"/>
              </a:ext>
            </a:extLst>
          </p:cNvPr>
          <p:cNvSpPr>
            <a:spLocks noGrp="1"/>
          </p:cNvSpPr>
          <p:nvPr>
            <p:ph type="title"/>
          </p:nvPr>
        </p:nvSpPr>
        <p:spPr>
          <a:xfrm>
            <a:off x="804672" y="457200"/>
            <a:ext cx="10579608" cy="1188720"/>
          </a:xfrm>
        </p:spPr>
        <p:txBody>
          <a:bodyPr>
            <a:normAutofit/>
          </a:bodyPr>
          <a:lstStyle/>
          <a:p>
            <a:r>
              <a:rPr lang="en-US" sz="4000" b="1" dirty="0">
                <a:solidFill>
                  <a:schemeClr val="tx2"/>
                </a:solidFill>
              </a:rPr>
              <a:t>MAV-SA Example Questions - New</a:t>
            </a:r>
          </a:p>
        </p:txBody>
      </p:sp>
      <p:sp>
        <p:nvSpPr>
          <p:cNvPr id="8" name="TextBox 7">
            <a:extLst>
              <a:ext uri="{FF2B5EF4-FFF2-40B4-BE49-F238E27FC236}">
                <a16:creationId xmlns:a16="http://schemas.microsoft.com/office/drawing/2014/main" id="{081DD6EA-5456-3C40-BF79-E027B05FB0E5}"/>
              </a:ext>
            </a:extLst>
          </p:cNvPr>
          <p:cNvSpPr txBox="1"/>
          <p:nvPr/>
        </p:nvSpPr>
        <p:spPr>
          <a:xfrm>
            <a:off x="1082842" y="5200686"/>
            <a:ext cx="9553074" cy="646331"/>
          </a:xfrm>
          <a:prstGeom prst="rect">
            <a:avLst/>
          </a:prstGeom>
          <a:noFill/>
        </p:spPr>
        <p:txBody>
          <a:bodyPr wrap="square" rtlCol="0">
            <a:spAutoFit/>
          </a:bodyPr>
          <a:lstStyle/>
          <a:p>
            <a:r>
              <a:rPr lang="en-US" sz="3600" b="1" dirty="0"/>
              <a:t>Opportunities for assessment proctor to interject</a:t>
            </a:r>
          </a:p>
        </p:txBody>
      </p:sp>
      <p:pic>
        <p:nvPicPr>
          <p:cNvPr id="5" name="Picture 4">
            <a:extLst>
              <a:ext uri="{FF2B5EF4-FFF2-40B4-BE49-F238E27FC236}">
                <a16:creationId xmlns:a16="http://schemas.microsoft.com/office/drawing/2014/main" id="{35DBC74A-BB95-8AA2-FA66-594DF767CFAE}"/>
              </a:ext>
            </a:extLst>
          </p:cNvPr>
          <p:cNvPicPr>
            <a:picLocks noChangeAspect="1"/>
          </p:cNvPicPr>
          <p:nvPr/>
        </p:nvPicPr>
        <p:blipFill>
          <a:blip r:embed="rId3"/>
          <a:stretch>
            <a:fillRect/>
          </a:stretch>
        </p:blipFill>
        <p:spPr>
          <a:xfrm>
            <a:off x="631346" y="2023483"/>
            <a:ext cx="9334075" cy="2811034"/>
          </a:xfrm>
          <a:prstGeom prst="rect">
            <a:avLst/>
          </a:prstGeom>
        </p:spPr>
      </p:pic>
    </p:spTree>
    <p:extLst>
      <p:ext uri="{BB962C8B-B14F-4D97-AF65-F5344CB8AC3E}">
        <p14:creationId xmlns:p14="http://schemas.microsoft.com/office/powerpoint/2010/main" val="1037780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43B064-6293-3CC4-E748-C1F353142F8F}"/>
              </a:ext>
            </a:extLst>
          </p:cNvPr>
          <p:cNvPicPr>
            <a:picLocks noChangeAspect="1"/>
          </p:cNvPicPr>
          <p:nvPr/>
        </p:nvPicPr>
        <p:blipFill>
          <a:blip r:embed="rId3"/>
          <a:stretch>
            <a:fillRect/>
          </a:stretch>
        </p:blipFill>
        <p:spPr>
          <a:xfrm>
            <a:off x="714163" y="1428119"/>
            <a:ext cx="7921011" cy="4001761"/>
          </a:xfrm>
          <a:prstGeom prst="rect">
            <a:avLst/>
          </a:prstGeom>
        </p:spPr>
      </p:pic>
      <p:sp>
        <p:nvSpPr>
          <p:cNvPr id="6" name="Title 1">
            <a:extLst>
              <a:ext uri="{FF2B5EF4-FFF2-40B4-BE49-F238E27FC236}">
                <a16:creationId xmlns:a16="http://schemas.microsoft.com/office/drawing/2014/main" id="{C0E1CAAA-A93F-1E0D-6B0C-982FC7781491}"/>
              </a:ext>
            </a:extLst>
          </p:cNvPr>
          <p:cNvSpPr txBox="1">
            <a:spLocks/>
          </p:cNvSpPr>
          <p:nvPr/>
        </p:nvSpPr>
        <p:spPr>
          <a:xfrm>
            <a:off x="804672" y="457200"/>
            <a:ext cx="10579608" cy="1188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tx2"/>
                </a:solidFill>
              </a:rPr>
              <a:t>MAV-SA Example Questions - New</a:t>
            </a:r>
            <a:endParaRPr lang="en-US" sz="4000" b="1" dirty="0">
              <a:solidFill>
                <a:schemeClr val="tx2"/>
              </a:solidFill>
            </a:endParaRPr>
          </a:p>
        </p:txBody>
      </p:sp>
      <p:sp>
        <p:nvSpPr>
          <p:cNvPr id="7" name="TextBox 6">
            <a:extLst>
              <a:ext uri="{FF2B5EF4-FFF2-40B4-BE49-F238E27FC236}">
                <a16:creationId xmlns:a16="http://schemas.microsoft.com/office/drawing/2014/main" id="{467A9A45-A256-E381-8098-AE23688F700B}"/>
              </a:ext>
            </a:extLst>
          </p:cNvPr>
          <p:cNvSpPr txBox="1"/>
          <p:nvPr/>
        </p:nvSpPr>
        <p:spPr>
          <a:xfrm>
            <a:off x="804672" y="5754468"/>
            <a:ext cx="9982100" cy="646331"/>
          </a:xfrm>
          <a:prstGeom prst="rect">
            <a:avLst/>
          </a:prstGeom>
          <a:noFill/>
        </p:spPr>
        <p:txBody>
          <a:bodyPr wrap="square" rtlCol="0">
            <a:spAutoFit/>
          </a:bodyPr>
          <a:lstStyle/>
          <a:p>
            <a:r>
              <a:rPr lang="en-US" sz="3600" b="1" dirty="0"/>
              <a:t>Cascading questions</a:t>
            </a:r>
          </a:p>
        </p:txBody>
      </p:sp>
    </p:spTree>
    <p:extLst>
      <p:ext uri="{BB962C8B-B14F-4D97-AF65-F5344CB8AC3E}">
        <p14:creationId xmlns:p14="http://schemas.microsoft.com/office/powerpoint/2010/main" val="352954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C634F-41B3-CE56-5B48-62E78B1E5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94D7F-C6F4-ECA7-E333-08BC73A23C27}"/>
              </a:ext>
            </a:extLst>
          </p:cNvPr>
          <p:cNvSpPr>
            <a:spLocks noGrp="1"/>
          </p:cNvSpPr>
          <p:nvPr>
            <p:ph type="title"/>
          </p:nvPr>
        </p:nvSpPr>
        <p:spPr>
          <a:xfrm>
            <a:off x="804672" y="457200"/>
            <a:ext cx="10579608" cy="1188720"/>
          </a:xfrm>
        </p:spPr>
        <p:txBody>
          <a:bodyPr>
            <a:normAutofit/>
          </a:bodyPr>
          <a:lstStyle/>
          <a:p>
            <a:r>
              <a:rPr lang="en-US" sz="4000" b="1" dirty="0">
                <a:solidFill>
                  <a:schemeClr val="tx2"/>
                </a:solidFill>
              </a:rPr>
              <a:t>MAV-SA Example Questions - New</a:t>
            </a:r>
          </a:p>
        </p:txBody>
      </p:sp>
      <p:pic>
        <p:nvPicPr>
          <p:cNvPr id="4" name="Picture 3">
            <a:extLst>
              <a:ext uri="{FF2B5EF4-FFF2-40B4-BE49-F238E27FC236}">
                <a16:creationId xmlns:a16="http://schemas.microsoft.com/office/drawing/2014/main" id="{25A21A56-4035-3EFF-26D5-B8C74E74DF81}"/>
              </a:ext>
            </a:extLst>
          </p:cNvPr>
          <p:cNvPicPr>
            <a:picLocks noChangeAspect="1"/>
          </p:cNvPicPr>
          <p:nvPr/>
        </p:nvPicPr>
        <p:blipFill>
          <a:blip r:embed="rId3"/>
          <a:stretch>
            <a:fillRect/>
          </a:stretch>
        </p:blipFill>
        <p:spPr>
          <a:xfrm>
            <a:off x="0" y="1306224"/>
            <a:ext cx="6929990" cy="2726102"/>
          </a:xfrm>
          <a:prstGeom prst="rect">
            <a:avLst/>
          </a:prstGeom>
        </p:spPr>
      </p:pic>
      <p:pic>
        <p:nvPicPr>
          <p:cNvPr id="7" name="Picture 6">
            <a:extLst>
              <a:ext uri="{FF2B5EF4-FFF2-40B4-BE49-F238E27FC236}">
                <a16:creationId xmlns:a16="http://schemas.microsoft.com/office/drawing/2014/main" id="{F402C581-EA94-3D0D-9171-E62A5B4E4579}"/>
              </a:ext>
            </a:extLst>
          </p:cNvPr>
          <p:cNvPicPr>
            <a:picLocks noChangeAspect="1"/>
          </p:cNvPicPr>
          <p:nvPr/>
        </p:nvPicPr>
        <p:blipFill>
          <a:blip r:embed="rId4"/>
          <a:stretch>
            <a:fillRect/>
          </a:stretch>
        </p:blipFill>
        <p:spPr>
          <a:xfrm>
            <a:off x="5009148" y="3819101"/>
            <a:ext cx="7182852" cy="3038899"/>
          </a:xfrm>
          <a:prstGeom prst="rect">
            <a:avLst/>
          </a:prstGeom>
        </p:spPr>
      </p:pic>
      <p:sp>
        <p:nvSpPr>
          <p:cNvPr id="8" name="TextBox 7">
            <a:extLst>
              <a:ext uri="{FF2B5EF4-FFF2-40B4-BE49-F238E27FC236}">
                <a16:creationId xmlns:a16="http://schemas.microsoft.com/office/drawing/2014/main" id="{A9BD5E94-2AE2-537F-16D3-50B20836C83F}"/>
              </a:ext>
            </a:extLst>
          </p:cNvPr>
          <p:cNvSpPr txBox="1"/>
          <p:nvPr/>
        </p:nvSpPr>
        <p:spPr>
          <a:xfrm>
            <a:off x="7383279" y="2192791"/>
            <a:ext cx="4355432" cy="646331"/>
          </a:xfrm>
          <a:prstGeom prst="rect">
            <a:avLst/>
          </a:prstGeom>
          <a:noFill/>
        </p:spPr>
        <p:txBody>
          <a:bodyPr wrap="square" rtlCol="0">
            <a:spAutoFit/>
          </a:bodyPr>
          <a:lstStyle/>
          <a:p>
            <a:r>
              <a:rPr lang="en-US" sz="3600" b="1" dirty="0"/>
              <a:t>Qualitative questions</a:t>
            </a:r>
          </a:p>
        </p:txBody>
      </p:sp>
    </p:spTree>
    <p:extLst>
      <p:ext uri="{BB962C8B-B14F-4D97-AF65-F5344CB8AC3E}">
        <p14:creationId xmlns:p14="http://schemas.microsoft.com/office/powerpoint/2010/main" val="2989683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A42F2-B7F5-B6D4-9260-31015EA33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4FCDEC-3E53-324C-D284-CA4DA6156493}"/>
              </a:ext>
            </a:extLst>
          </p:cNvPr>
          <p:cNvSpPr>
            <a:spLocks noGrp="1"/>
          </p:cNvSpPr>
          <p:nvPr>
            <p:ph type="title"/>
          </p:nvPr>
        </p:nvSpPr>
        <p:spPr>
          <a:xfrm>
            <a:off x="804672" y="457200"/>
            <a:ext cx="10579608" cy="1188720"/>
          </a:xfrm>
        </p:spPr>
        <p:txBody>
          <a:bodyPr>
            <a:normAutofit/>
          </a:bodyPr>
          <a:lstStyle/>
          <a:p>
            <a:r>
              <a:rPr lang="en-US" sz="4000" b="1" dirty="0">
                <a:solidFill>
                  <a:schemeClr val="tx2"/>
                </a:solidFill>
              </a:rPr>
              <a:t>MAV-SA Example Questions - New</a:t>
            </a:r>
          </a:p>
        </p:txBody>
      </p:sp>
      <p:pic>
        <p:nvPicPr>
          <p:cNvPr id="6" name="Picture 5">
            <a:extLst>
              <a:ext uri="{FF2B5EF4-FFF2-40B4-BE49-F238E27FC236}">
                <a16:creationId xmlns:a16="http://schemas.microsoft.com/office/drawing/2014/main" id="{5575A3D7-D4AB-AAA2-0788-0831885ED78D}"/>
              </a:ext>
            </a:extLst>
          </p:cNvPr>
          <p:cNvPicPr>
            <a:picLocks noChangeAspect="1"/>
          </p:cNvPicPr>
          <p:nvPr/>
        </p:nvPicPr>
        <p:blipFill>
          <a:blip r:embed="rId3"/>
          <a:stretch>
            <a:fillRect/>
          </a:stretch>
        </p:blipFill>
        <p:spPr>
          <a:xfrm>
            <a:off x="804672" y="1799998"/>
            <a:ext cx="7268518" cy="1648430"/>
          </a:xfrm>
          <a:prstGeom prst="rect">
            <a:avLst/>
          </a:prstGeom>
        </p:spPr>
      </p:pic>
      <p:pic>
        <p:nvPicPr>
          <p:cNvPr id="10" name="Picture 9">
            <a:extLst>
              <a:ext uri="{FF2B5EF4-FFF2-40B4-BE49-F238E27FC236}">
                <a16:creationId xmlns:a16="http://schemas.microsoft.com/office/drawing/2014/main" id="{B4377C3F-55AD-FC70-4B51-904FC9353669}"/>
              </a:ext>
            </a:extLst>
          </p:cNvPr>
          <p:cNvPicPr>
            <a:picLocks noChangeAspect="1"/>
          </p:cNvPicPr>
          <p:nvPr/>
        </p:nvPicPr>
        <p:blipFill>
          <a:blip r:embed="rId4"/>
          <a:stretch>
            <a:fillRect/>
          </a:stretch>
        </p:blipFill>
        <p:spPr>
          <a:xfrm>
            <a:off x="804672" y="3788056"/>
            <a:ext cx="7268518" cy="2019033"/>
          </a:xfrm>
          <a:prstGeom prst="rect">
            <a:avLst/>
          </a:prstGeom>
        </p:spPr>
      </p:pic>
      <p:sp>
        <p:nvSpPr>
          <p:cNvPr id="11" name="TextBox 10">
            <a:extLst>
              <a:ext uri="{FF2B5EF4-FFF2-40B4-BE49-F238E27FC236}">
                <a16:creationId xmlns:a16="http://schemas.microsoft.com/office/drawing/2014/main" id="{1C25B7DC-E168-A0F9-AB7E-18F2DA805EE8}"/>
              </a:ext>
            </a:extLst>
          </p:cNvPr>
          <p:cNvSpPr txBox="1"/>
          <p:nvPr/>
        </p:nvSpPr>
        <p:spPr>
          <a:xfrm>
            <a:off x="7968816" y="3141725"/>
            <a:ext cx="4355432" cy="646331"/>
          </a:xfrm>
          <a:prstGeom prst="rect">
            <a:avLst/>
          </a:prstGeom>
          <a:noFill/>
        </p:spPr>
        <p:txBody>
          <a:bodyPr wrap="square" rtlCol="0">
            <a:spAutoFit/>
          </a:bodyPr>
          <a:lstStyle/>
          <a:p>
            <a:r>
              <a:rPr lang="en-US" sz="3600" b="1" dirty="0"/>
              <a:t>Service connection</a:t>
            </a:r>
          </a:p>
        </p:txBody>
      </p:sp>
    </p:spTree>
    <p:extLst>
      <p:ext uri="{BB962C8B-B14F-4D97-AF65-F5344CB8AC3E}">
        <p14:creationId xmlns:p14="http://schemas.microsoft.com/office/powerpoint/2010/main" val="375476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aiting game: An extended look at how we queue | CNN">
            <a:extLst>
              <a:ext uri="{FF2B5EF4-FFF2-40B4-BE49-F238E27FC236}">
                <a16:creationId xmlns:a16="http://schemas.microsoft.com/office/drawing/2014/main" id="{B832846D-F5B8-43CA-CC0A-B511E0605ED4}"/>
              </a:ext>
            </a:extLst>
          </p:cNvPr>
          <p:cNvPicPr>
            <a:picLocks noChangeAspect="1"/>
          </p:cNvPicPr>
          <p:nvPr/>
        </p:nvPicPr>
        <p:blipFill>
          <a:blip r:embed="rId3"/>
          <a:srcRect l="4538" t="3855" r="6523" b="-3855"/>
          <a:stretch/>
        </p:blipFill>
        <p:spPr>
          <a:xfrm>
            <a:off x="1" y="1"/>
            <a:ext cx="12191138" cy="7122375"/>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le 1"/>
          <p:cNvSpPr>
            <a:spLocks noGrp="1"/>
          </p:cNvSpPr>
          <p:nvPr>
            <p:ph type="title"/>
          </p:nvPr>
        </p:nvSpPr>
        <p:spPr>
          <a:xfrm>
            <a:off x="226594" y="5304300"/>
            <a:ext cx="6931319" cy="752217"/>
          </a:xfrm>
        </p:spPr>
        <p:txBody>
          <a:bodyPr vert="horz" lIns="91440" tIns="45720" rIns="91440" bIns="45720" rtlCol="0" anchor="b">
            <a:normAutofit/>
          </a:bodyPr>
          <a:lstStyle/>
          <a:p>
            <a:r>
              <a:rPr lang="en-US" sz="3600">
                <a:solidFill>
                  <a:schemeClr val="tx1">
                    <a:lumMod val="85000"/>
                    <a:lumOff val="15000"/>
                  </a:schemeClr>
                </a:solidFill>
              </a:rPr>
              <a:t>The Problem Being Addressed</a:t>
            </a:r>
          </a:p>
        </p:txBody>
      </p:sp>
      <p:sp>
        <p:nvSpPr>
          <p:cNvPr id="3" name="Content Placeholder 2"/>
          <p:cNvSpPr>
            <a:spLocks noGrp="1"/>
          </p:cNvSpPr>
          <p:nvPr>
            <p:ph idx="1"/>
          </p:nvPr>
        </p:nvSpPr>
        <p:spPr>
          <a:xfrm>
            <a:off x="226595" y="6199045"/>
            <a:ext cx="6931319" cy="349725"/>
          </a:xfrm>
        </p:spPr>
        <p:txBody>
          <a:bodyPr vert="horz" lIns="91440" tIns="45720" rIns="91440" bIns="45720" rtlCol="0" anchor="t">
            <a:noAutofit/>
          </a:bodyPr>
          <a:lstStyle/>
          <a:p>
            <a:pPr marL="0" indent="0">
              <a:buNone/>
            </a:pPr>
            <a:r>
              <a:rPr lang="en-US" sz="2000" i="1">
                <a:solidFill>
                  <a:schemeClr val="tx1">
                    <a:lumMod val="85000"/>
                    <a:lumOff val="15000"/>
                  </a:schemeClr>
                </a:solidFill>
              </a:rPr>
              <a:t>Who shows up first to the door to get resources?</a:t>
            </a:r>
          </a:p>
        </p:txBody>
      </p:sp>
      <p:pic>
        <p:nvPicPr>
          <p:cNvPr id="6" name="Picture 5" descr="The Old Door Painting by Michael Baker - Pixels">
            <a:extLst>
              <a:ext uri="{FF2B5EF4-FFF2-40B4-BE49-F238E27FC236}">
                <a16:creationId xmlns:a16="http://schemas.microsoft.com/office/drawing/2014/main" id="{45C97C5A-7AF9-6017-FFC6-CD297D93928E}"/>
              </a:ext>
            </a:extLst>
          </p:cNvPr>
          <p:cNvPicPr>
            <a:picLocks noChangeAspect="1"/>
          </p:cNvPicPr>
          <p:nvPr/>
        </p:nvPicPr>
        <p:blipFill>
          <a:blip r:embed="rId4"/>
          <a:stretch>
            <a:fillRect/>
          </a:stretch>
        </p:blipFill>
        <p:spPr>
          <a:xfrm>
            <a:off x="10209245" y="4045183"/>
            <a:ext cx="1985235" cy="2957309"/>
          </a:xfrm>
          <a:prstGeom prst="ellipse">
            <a:avLst/>
          </a:prstGeom>
          <a:ln>
            <a:noFill/>
          </a:ln>
          <a:effectLst>
            <a:softEdge rad="112500"/>
          </a:effectLst>
        </p:spPr>
      </p:pic>
    </p:spTree>
    <p:extLst>
      <p:ext uri="{BB962C8B-B14F-4D97-AF65-F5344CB8AC3E}">
        <p14:creationId xmlns:p14="http://schemas.microsoft.com/office/powerpoint/2010/main" val="361264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A9C9DF-2B02-6BE3-5D08-0944A8046876}"/>
              </a:ext>
            </a:extLst>
          </p:cNvPr>
          <p:cNvPicPr>
            <a:picLocks noChangeAspect="1"/>
          </p:cNvPicPr>
          <p:nvPr/>
        </p:nvPicPr>
        <p:blipFill>
          <a:blip r:embed="rId3"/>
          <a:stretch>
            <a:fillRect/>
          </a:stretch>
        </p:blipFill>
        <p:spPr>
          <a:xfrm>
            <a:off x="804672" y="2395830"/>
            <a:ext cx="8146823" cy="2949895"/>
          </a:xfrm>
          <a:prstGeom prst="rect">
            <a:avLst/>
          </a:prstGeom>
        </p:spPr>
      </p:pic>
      <p:sp>
        <p:nvSpPr>
          <p:cNvPr id="6" name="Title 1">
            <a:extLst>
              <a:ext uri="{FF2B5EF4-FFF2-40B4-BE49-F238E27FC236}">
                <a16:creationId xmlns:a16="http://schemas.microsoft.com/office/drawing/2014/main" id="{08813926-495D-AAE9-1AD4-C9F7C8558A0A}"/>
              </a:ext>
            </a:extLst>
          </p:cNvPr>
          <p:cNvSpPr>
            <a:spLocks noGrp="1"/>
          </p:cNvSpPr>
          <p:nvPr>
            <p:ph type="title"/>
          </p:nvPr>
        </p:nvSpPr>
        <p:spPr>
          <a:xfrm>
            <a:off x="804672" y="457200"/>
            <a:ext cx="10579608" cy="1188720"/>
          </a:xfrm>
        </p:spPr>
        <p:txBody>
          <a:bodyPr>
            <a:normAutofit/>
          </a:bodyPr>
          <a:lstStyle/>
          <a:p>
            <a:r>
              <a:rPr lang="en-US" sz="4000" b="1" dirty="0">
                <a:solidFill>
                  <a:schemeClr val="tx2"/>
                </a:solidFill>
              </a:rPr>
              <a:t>MAV-SA Example Questions - New</a:t>
            </a:r>
          </a:p>
        </p:txBody>
      </p:sp>
      <p:sp>
        <p:nvSpPr>
          <p:cNvPr id="7" name="TextBox 6">
            <a:extLst>
              <a:ext uri="{FF2B5EF4-FFF2-40B4-BE49-F238E27FC236}">
                <a16:creationId xmlns:a16="http://schemas.microsoft.com/office/drawing/2014/main" id="{321D3CC3-F0CC-A7ED-3511-4DE094F663B4}"/>
              </a:ext>
            </a:extLst>
          </p:cNvPr>
          <p:cNvSpPr txBox="1"/>
          <p:nvPr/>
        </p:nvSpPr>
        <p:spPr>
          <a:xfrm>
            <a:off x="7968816" y="3141725"/>
            <a:ext cx="4355432" cy="646331"/>
          </a:xfrm>
          <a:prstGeom prst="rect">
            <a:avLst/>
          </a:prstGeom>
          <a:noFill/>
        </p:spPr>
        <p:txBody>
          <a:bodyPr wrap="square" rtlCol="0">
            <a:spAutoFit/>
          </a:bodyPr>
          <a:lstStyle/>
          <a:p>
            <a:r>
              <a:rPr lang="en-US" sz="3600" b="1" dirty="0"/>
              <a:t>Service connection</a:t>
            </a:r>
          </a:p>
        </p:txBody>
      </p:sp>
    </p:spTree>
    <p:extLst>
      <p:ext uri="{BB962C8B-B14F-4D97-AF65-F5344CB8AC3E}">
        <p14:creationId xmlns:p14="http://schemas.microsoft.com/office/powerpoint/2010/main" val="780603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AC13B-BC40-BCA7-97E3-2D252BC429A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90643CB-8C68-1EB4-8A50-ADAF349F0A43}"/>
              </a:ext>
            </a:extLst>
          </p:cNvPr>
          <p:cNvSpPr>
            <a:spLocks noGrp="1"/>
          </p:cNvSpPr>
          <p:nvPr>
            <p:ph type="title"/>
          </p:nvPr>
        </p:nvSpPr>
        <p:spPr>
          <a:xfrm>
            <a:off x="804672" y="457200"/>
            <a:ext cx="10853928" cy="1188720"/>
          </a:xfrm>
        </p:spPr>
        <p:txBody>
          <a:bodyPr>
            <a:normAutofit/>
          </a:bodyPr>
          <a:lstStyle/>
          <a:p>
            <a:r>
              <a:rPr lang="en-US" sz="4000" b="1" dirty="0">
                <a:solidFill>
                  <a:schemeClr val="tx2"/>
                </a:solidFill>
              </a:rPr>
              <a:t>MAV-SA Example Questions – Revised from VI-SPDAT</a:t>
            </a:r>
          </a:p>
        </p:txBody>
      </p:sp>
      <p:sp>
        <p:nvSpPr>
          <p:cNvPr id="7" name="TextBox 6">
            <a:extLst>
              <a:ext uri="{FF2B5EF4-FFF2-40B4-BE49-F238E27FC236}">
                <a16:creationId xmlns:a16="http://schemas.microsoft.com/office/drawing/2014/main" id="{AA9CBF06-974F-1992-575B-880BEF1979A6}"/>
              </a:ext>
            </a:extLst>
          </p:cNvPr>
          <p:cNvSpPr txBox="1"/>
          <p:nvPr/>
        </p:nvSpPr>
        <p:spPr>
          <a:xfrm>
            <a:off x="205604" y="2228671"/>
            <a:ext cx="3837006" cy="1200329"/>
          </a:xfrm>
          <a:prstGeom prst="rect">
            <a:avLst/>
          </a:prstGeom>
          <a:noFill/>
        </p:spPr>
        <p:txBody>
          <a:bodyPr wrap="square" rtlCol="0">
            <a:spAutoFit/>
          </a:bodyPr>
          <a:lstStyle/>
          <a:p>
            <a:r>
              <a:rPr lang="en-US" sz="3600" b="1" dirty="0">
                <a:solidFill>
                  <a:schemeClr val="accent3">
                    <a:lumMod val="75000"/>
                  </a:schemeClr>
                </a:solidFill>
              </a:rPr>
              <a:t>Original VI-SPDAT Question</a:t>
            </a:r>
          </a:p>
        </p:txBody>
      </p:sp>
      <p:pic>
        <p:nvPicPr>
          <p:cNvPr id="3" name="Picture 2">
            <a:extLst>
              <a:ext uri="{FF2B5EF4-FFF2-40B4-BE49-F238E27FC236}">
                <a16:creationId xmlns:a16="http://schemas.microsoft.com/office/drawing/2014/main" id="{FC98BA7B-67F9-F904-0E23-D0CC6B05EFAA}"/>
              </a:ext>
            </a:extLst>
          </p:cNvPr>
          <p:cNvPicPr>
            <a:picLocks noChangeAspect="1"/>
          </p:cNvPicPr>
          <p:nvPr/>
        </p:nvPicPr>
        <p:blipFill>
          <a:blip r:embed="rId3"/>
          <a:stretch>
            <a:fillRect/>
          </a:stretch>
        </p:blipFill>
        <p:spPr>
          <a:xfrm>
            <a:off x="3765884" y="4127687"/>
            <a:ext cx="8426115" cy="1467104"/>
          </a:xfrm>
          <a:prstGeom prst="rect">
            <a:avLst/>
          </a:prstGeom>
        </p:spPr>
      </p:pic>
      <p:pic>
        <p:nvPicPr>
          <p:cNvPr id="8" name="Picture 7">
            <a:extLst>
              <a:ext uri="{FF2B5EF4-FFF2-40B4-BE49-F238E27FC236}">
                <a16:creationId xmlns:a16="http://schemas.microsoft.com/office/drawing/2014/main" id="{29892530-6B6A-CFC3-3755-37AC2B2916FA}"/>
              </a:ext>
            </a:extLst>
          </p:cNvPr>
          <p:cNvPicPr>
            <a:picLocks noChangeAspect="1"/>
          </p:cNvPicPr>
          <p:nvPr/>
        </p:nvPicPr>
        <p:blipFill>
          <a:blip r:embed="rId4"/>
          <a:stretch>
            <a:fillRect/>
          </a:stretch>
        </p:blipFill>
        <p:spPr>
          <a:xfrm>
            <a:off x="3874168" y="2287666"/>
            <a:ext cx="9261866" cy="982319"/>
          </a:xfrm>
          <a:prstGeom prst="rect">
            <a:avLst/>
          </a:prstGeom>
        </p:spPr>
      </p:pic>
      <p:sp>
        <p:nvSpPr>
          <p:cNvPr id="9" name="TextBox 8">
            <a:extLst>
              <a:ext uri="{FF2B5EF4-FFF2-40B4-BE49-F238E27FC236}">
                <a16:creationId xmlns:a16="http://schemas.microsoft.com/office/drawing/2014/main" id="{90D5DFA8-94C5-C127-2F9E-5B7B46061DCF}"/>
              </a:ext>
            </a:extLst>
          </p:cNvPr>
          <p:cNvSpPr txBox="1"/>
          <p:nvPr/>
        </p:nvSpPr>
        <p:spPr>
          <a:xfrm>
            <a:off x="205604" y="3911731"/>
            <a:ext cx="3837006" cy="1200329"/>
          </a:xfrm>
          <a:prstGeom prst="rect">
            <a:avLst/>
          </a:prstGeom>
          <a:noFill/>
        </p:spPr>
        <p:txBody>
          <a:bodyPr wrap="square" rtlCol="0">
            <a:spAutoFit/>
          </a:bodyPr>
          <a:lstStyle/>
          <a:p>
            <a:r>
              <a:rPr lang="en-US" sz="3600" b="1" dirty="0"/>
              <a:t>Revised MAV-SA Question</a:t>
            </a:r>
          </a:p>
        </p:txBody>
      </p:sp>
    </p:spTree>
    <p:extLst>
      <p:ext uri="{BB962C8B-B14F-4D97-AF65-F5344CB8AC3E}">
        <p14:creationId xmlns:p14="http://schemas.microsoft.com/office/powerpoint/2010/main" val="3062047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232BA-DC97-9A78-70AF-92D7933E555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215BF17-9A6E-043A-E0F0-F8B90F54F558}"/>
              </a:ext>
            </a:extLst>
          </p:cNvPr>
          <p:cNvSpPr>
            <a:spLocks noGrp="1"/>
          </p:cNvSpPr>
          <p:nvPr>
            <p:ph type="title"/>
          </p:nvPr>
        </p:nvSpPr>
        <p:spPr>
          <a:xfrm>
            <a:off x="804672" y="457200"/>
            <a:ext cx="10853928" cy="1188720"/>
          </a:xfrm>
        </p:spPr>
        <p:txBody>
          <a:bodyPr>
            <a:normAutofit/>
          </a:bodyPr>
          <a:lstStyle/>
          <a:p>
            <a:r>
              <a:rPr lang="en-US" sz="4000" b="1" dirty="0">
                <a:solidFill>
                  <a:schemeClr val="tx2"/>
                </a:solidFill>
              </a:rPr>
              <a:t>MAV-SA Example Questions – Revised from VI-SPDAT</a:t>
            </a:r>
          </a:p>
        </p:txBody>
      </p:sp>
      <p:sp>
        <p:nvSpPr>
          <p:cNvPr id="9" name="TextBox 8">
            <a:extLst>
              <a:ext uri="{FF2B5EF4-FFF2-40B4-BE49-F238E27FC236}">
                <a16:creationId xmlns:a16="http://schemas.microsoft.com/office/drawing/2014/main" id="{5CE96B14-4F1B-F422-6C4D-95B4E9DA919D}"/>
              </a:ext>
            </a:extLst>
          </p:cNvPr>
          <p:cNvSpPr txBox="1"/>
          <p:nvPr/>
        </p:nvSpPr>
        <p:spPr>
          <a:xfrm>
            <a:off x="205604" y="3911731"/>
            <a:ext cx="3837006" cy="1200329"/>
          </a:xfrm>
          <a:prstGeom prst="rect">
            <a:avLst/>
          </a:prstGeom>
          <a:noFill/>
        </p:spPr>
        <p:txBody>
          <a:bodyPr wrap="square" rtlCol="0">
            <a:spAutoFit/>
          </a:bodyPr>
          <a:lstStyle/>
          <a:p>
            <a:r>
              <a:rPr lang="en-US" sz="3600" b="1" dirty="0"/>
              <a:t>Revised MAV-SA Question</a:t>
            </a:r>
          </a:p>
        </p:txBody>
      </p:sp>
      <p:pic>
        <p:nvPicPr>
          <p:cNvPr id="12" name="Picture 11">
            <a:extLst>
              <a:ext uri="{FF2B5EF4-FFF2-40B4-BE49-F238E27FC236}">
                <a16:creationId xmlns:a16="http://schemas.microsoft.com/office/drawing/2014/main" id="{AD4B455C-21EB-F1BD-F93C-EB05412BEBDF}"/>
              </a:ext>
            </a:extLst>
          </p:cNvPr>
          <p:cNvPicPr>
            <a:picLocks noChangeAspect="1"/>
          </p:cNvPicPr>
          <p:nvPr/>
        </p:nvPicPr>
        <p:blipFill>
          <a:blip r:embed="rId3"/>
          <a:stretch>
            <a:fillRect/>
          </a:stretch>
        </p:blipFill>
        <p:spPr>
          <a:xfrm>
            <a:off x="3817844" y="2321156"/>
            <a:ext cx="9291547" cy="867211"/>
          </a:xfrm>
          <a:prstGeom prst="rect">
            <a:avLst/>
          </a:prstGeom>
        </p:spPr>
      </p:pic>
      <p:pic>
        <p:nvPicPr>
          <p:cNvPr id="14" name="Picture 13">
            <a:extLst>
              <a:ext uri="{FF2B5EF4-FFF2-40B4-BE49-F238E27FC236}">
                <a16:creationId xmlns:a16="http://schemas.microsoft.com/office/drawing/2014/main" id="{A5538D3C-BE90-92EA-F169-792255DFAF1E}"/>
              </a:ext>
            </a:extLst>
          </p:cNvPr>
          <p:cNvPicPr>
            <a:picLocks noChangeAspect="1"/>
          </p:cNvPicPr>
          <p:nvPr/>
        </p:nvPicPr>
        <p:blipFill>
          <a:blip r:embed="rId4"/>
          <a:stretch>
            <a:fillRect/>
          </a:stretch>
        </p:blipFill>
        <p:spPr>
          <a:xfrm>
            <a:off x="3817844" y="3911731"/>
            <a:ext cx="8366120" cy="1462164"/>
          </a:xfrm>
          <a:prstGeom prst="rect">
            <a:avLst/>
          </a:prstGeom>
        </p:spPr>
      </p:pic>
      <p:sp>
        <p:nvSpPr>
          <p:cNvPr id="15" name="TextBox 14">
            <a:extLst>
              <a:ext uri="{FF2B5EF4-FFF2-40B4-BE49-F238E27FC236}">
                <a16:creationId xmlns:a16="http://schemas.microsoft.com/office/drawing/2014/main" id="{8DB7C4A5-DD90-E7D9-D4A1-4A679E374740}"/>
              </a:ext>
            </a:extLst>
          </p:cNvPr>
          <p:cNvSpPr txBox="1"/>
          <p:nvPr/>
        </p:nvSpPr>
        <p:spPr>
          <a:xfrm>
            <a:off x="205604" y="2228671"/>
            <a:ext cx="3837006" cy="1200329"/>
          </a:xfrm>
          <a:prstGeom prst="rect">
            <a:avLst/>
          </a:prstGeom>
          <a:noFill/>
        </p:spPr>
        <p:txBody>
          <a:bodyPr wrap="square" rtlCol="0">
            <a:spAutoFit/>
          </a:bodyPr>
          <a:lstStyle/>
          <a:p>
            <a:r>
              <a:rPr lang="en-US" sz="3600" b="1" dirty="0">
                <a:solidFill>
                  <a:schemeClr val="accent3">
                    <a:lumMod val="75000"/>
                  </a:schemeClr>
                </a:solidFill>
              </a:rPr>
              <a:t>Original VI-SPDAT Question</a:t>
            </a:r>
          </a:p>
        </p:txBody>
      </p:sp>
    </p:spTree>
    <p:extLst>
      <p:ext uri="{BB962C8B-B14F-4D97-AF65-F5344CB8AC3E}">
        <p14:creationId xmlns:p14="http://schemas.microsoft.com/office/powerpoint/2010/main" val="3613865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16DD0C1-AE5F-4C00-9789-A20C2EF5E999}"/>
              </a:ext>
            </a:extLst>
          </p:cNvPr>
          <p:cNvSpPr>
            <a:spLocks noGrp="1"/>
          </p:cNvSpPr>
          <p:nvPr>
            <p:ph type="ctrTitle"/>
          </p:nvPr>
        </p:nvSpPr>
        <p:spPr>
          <a:xfrm>
            <a:off x="1113810" y="2960716"/>
            <a:ext cx="4036334" cy="2387600"/>
          </a:xfrm>
        </p:spPr>
        <p:txBody>
          <a:bodyPr anchor="t">
            <a:normAutofit/>
          </a:bodyPr>
          <a:lstStyle/>
          <a:p>
            <a:pPr algn="l"/>
            <a:r>
              <a:rPr lang="en-US" sz="3800" dirty="0"/>
              <a:t>Spanish Version</a:t>
            </a:r>
            <a:br>
              <a:rPr lang="en-US" sz="3800" dirty="0"/>
            </a:br>
            <a:endParaRPr lang="en-US" sz="3800" dirty="0"/>
          </a:p>
        </p:txBody>
      </p:sp>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AB59BD-6581-26FA-0296-A125DF0CA602}"/>
              </a:ext>
            </a:extLst>
          </p:cNvPr>
          <p:cNvPicPr>
            <a:picLocks noChangeAspect="1"/>
          </p:cNvPicPr>
          <p:nvPr/>
        </p:nvPicPr>
        <p:blipFill>
          <a:blip r:embed="rId3"/>
          <a:stretch>
            <a:fillRect/>
          </a:stretch>
        </p:blipFill>
        <p:spPr>
          <a:xfrm>
            <a:off x="5800266" y="564017"/>
            <a:ext cx="5530997" cy="4627977"/>
          </a:xfrm>
          <a:prstGeom prst="rect">
            <a:avLst/>
          </a:prstGeom>
        </p:spPr>
      </p:pic>
      <p:pic>
        <p:nvPicPr>
          <p:cNvPr id="12" name="Picture 11" descr="Signs of tick and cross. Icons drawn by hand. Two options. Yes and No. Isolated elements ...">
            <a:extLst>
              <a:ext uri="{FF2B5EF4-FFF2-40B4-BE49-F238E27FC236}">
                <a16:creationId xmlns:a16="http://schemas.microsoft.com/office/drawing/2014/main" id="{312D6199-C397-799D-6E6C-F9C06405E3BC}"/>
              </a:ext>
            </a:extLst>
          </p:cNvPr>
          <p:cNvPicPr>
            <a:picLocks noChangeAspect="1"/>
          </p:cNvPicPr>
          <p:nvPr/>
        </p:nvPicPr>
        <p:blipFill>
          <a:blip r:embed="rId4"/>
          <a:srcRect r="48985"/>
          <a:stretch/>
        </p:blipFill>
        <p:spPr>
          <a:xfrm>
            <a:off x="4333307" y="2878006"/>
            <a:ext cx="855680" cy="887432"/>
          </a:xfrm>
          <a:prstGeom prst="rect">
            <a:avLst/>
          </a:prstGeom>
        </p:spPr>
      </p:pic>
    </p:spTree>
    <p:extLst>
      <p:ext uri="{BB962C8B-B14F-4D97-AF65-F5344CB8AC3E}">
        <p14:creationId xmlns:p14="http://schemas.microsoft.com/office/powerpoint/2010/main" val="2567347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6E75E0-CC3B-E5FB-EB5F-9E72B31F6BDB}"/>
              </a:ext>
            </a:extLst>
          </p:cNvPr>
          <p:cNvSpPr>
            <a:spLocks noGrp="1"/>
          </p:cNvSpPr>
          <p:nvPr>
            <p:ph type="ctrTitle"/>
          </p:nvPr>
        </p:nvSpPr>
        <p:spPr>
          <a:xfrm>
            <a:off x="638881" y="417576"/>
            <a:ext cx="10909640" cy="1249394"/>
          </a:xfrm>
        </p:spPr>
        <p:txBody>
          <a:bodyPr anchor="ctr">
            <a:normAutofit/>
          </a:bodyPr>
          <a:lstStyle/>
          <a:p>
            <a:r>
              <a:rPr lang="en-US" sz="6600"/>
              <a:t>Next Steps</a:t>
            </a:r>
          </a:p>
        </p:txBody>
      </p:sp>
      <p:sp>
        <p:nvSpPr>
          <p:cNvPr id="3" name="Subtitle 2">
            <a:extLst>
              <a:ext uri="{FF2B5EF4-FFF2-40B4-BE49-F238E27FC236}">
                <a16:creationId xmlns:a16="http://schemas.microsoft.com/office/drawing/2014/main" id="{09FA5B8C-1021-3286-2613-B6EB49F3E208}"/>
              </a:ext>
            </a:extLst>
          </p:cNvPr>
          <p:cNvSpPr>
            <a:spLocks noGrp="1"/>
          </p:cNvSpPr>
          <p:nvPr>
            <p:ph type="subTitle" idx="1"/>
          </p:nvPr>
        </p:nvSpPr>
        <p:spPr>
          <a:xfrm>
            <a:off x="638881" y="1809540"/>
            <a:ext cx="10909643" cy="1005139"/>
          </a:xfrm>
        </p:spPr>
        <p:txBody>
          <a:bodyPr anchor="ctr">
            <a:normAutofit/>
          </a:bodyPr>
          <a:lstStyle/>
          <a:p>
            <a:r>
              <a:rPr lang="en-US"/>
              <a:t>Assess and reassess anyone and everyone with the MAV-SA </a:t>
            </a:r>
          </a:p>
          <a:p>
            <a:r>
              <a:rPr lang="en-US" sz="1400" i="1"/>
              <a:t>(excluding families)</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BDFCB20E-117B-2890-8F1E-ADFCB77D4EB6}"/>
              </a:ext>
            </a:extLst>
          </p:cNvPr>
          <p:cNvSpPr txBox="1">
            <a:spLocks/>
          </p:cNvSpPr>
          <p:nvPr/>
        </p:nvSpPr>
        <p:spPr>
          <a:xfrm>
            <a:off x="1597901" y="3142612"/>
            <a:ext cx="8991600" cy="1964823"/>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a:t>New clients entering Coordinated Entry</a:t>
            </a:r>
          </a:p>
          <a:p>
            <a:r>
              <a:rPr lang="en-US" sz="4000" i="1"/>
              <a:t>AND</a:t>
            </a:r>
          </a:p>
          <a:p>
            <a:r>
              <a:rPr lang="en-US" sz="4000" b="1"/>
              <a:t>Existing clients in Coordinated Entry</a:t>
            </a:r>
          </a:p>
        </p:txBody>
      </p:sp>
    </p:spTree>
    <p:extLst>
      <p:ext uri="{BB962C8B-B14F-4D97-AF65-F5344CB8AC3E}">
        <p14:creationId xmlns:p14="http://schemas.microsoft.com/office/powerpoint/2010/main" val="3322814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5D66645-EBB7-91F0-BA88-AA7113353EDB}"/>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Initial Feedback</a:t>
            </a:r>
          </a:p>
        </p:txBody>
      </p:sp>
      <p:graphicFrame>
        <p:nvGraphicFramePr>
          <p:cNvPr id="5" name="Content Placeholder 2">
            <a:extLst>
              <a:ext uri="{FF2B5EF4-FFF2-40B4-BE49-F238E27FC236}">
                <a16:creationId xmlns:a16="http://schemas.microsoft.com/office/drawing/2014/main" id="{91EEC113-00A0-5991-BF2F-0C45543AF801}"/>
              </a:ext>
            </a:extLst>
          </p:cNvPr>
          <p:cNvGraphicFramePr>
            <a:graphicFrameLocks noGrp="1"/>
          </p:cNvGraphicFramePr>
          <p:nvPr>
            <p:ph idx="1"/>
            <p:extLst>
              <p:ext uri="{D42A27DB-BD31-4B8C-83A1-F6EECF244321}">
                <p14:modId xmlns:p14="http://schemas.microsoft.com/office/powerpoint/2010/main" val="1811521157"/>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0730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EE5B31-B3F7-1743-1CFD-3D683328541C}"/>
            </a:ext>
          </a:extLst>
        </p:cNvPr>
        <p:cNvGrpSpPr/>
        <p:nvPr/>
      </p:nvGrpSpPr>
      <p:grpSpPr>
        <a:xfrm>
          <a:off x="0" y="0"/>
          <a:ext cx="0" cy="0"/>
          <a:chOff x="0" y="0"/>
          <a:chExt cx="0" cy="0"/>
        </a:xfrm>
      </p:grpSpPr>
      <p:sp useBgFill="1">
        <p:nvSpPr>
          <p:cNvPr id="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4119"/>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D095D3E-C464-41D5-87FA-07742698A7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7" name="Color">
              <a:extLst>
                <a:ext uri="{FF2B5EF4-FFF2-40B4-BE49-F238E27FC236}">
                  <a16:creationId xmlns:a16="http://schemas.microsoft.com/office/drawing/2014/main" id="{7722DCE9-76F1-42AC-AC0A-487CFB087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B29A5FA1-D0E7-448B-AB7D-032F01D5B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Color">
            <a:extLst>
              <a:ext uri="{FF2B5EF4-FFF2-40B4-BE49-F238E27FC236}">
                <a16:creationId xmlns:a16="http://schemas.microsoft.com/office/drawing/2014/main" id="{C58F402F-FDB5-409B-8818-B6FCE06E5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2698DA5-01F9-9229-AB22-D85E3A808DE1}"/>
              </a:ext>
            </a:extLst>
          </p:cNvPr>
          <p:cNvSpPr>
            <a:spLocks noGrp="1"/>
          </p:cNvSpPr>
          <p:nvPr>
            <p:ph type="title"/>
          </p:nvPr>
        </p:nvSpPr>
        <p:spPr>
          <a:xfrm>
            <a:off x="796866" y="2859072"/>
            <a:ext cx="1577788" cy="842331"/>
          </a:xfrm>
        </p:spPr>
        <p:txBody>
          <a:bodyPr vert="horz" lIns="91440" tIns="45720" rIns="91440" bIns="45720" rtlCol="0" anchor="b">
            <a:normAutofit/>
          </a:bodyPr>
          <a:lstStyle/>
          <a:p>
            <a:r>
              <a:rPr lang="en-US" sz="4800" kern="1200" dirty="0">
                <a:solidFill>
                  <a:schemeClr val="tx2"/>
                </a:solidFill>
                <a:latin typeface="+mj-lt"/>
                <a:ea typeface="+mj-ea"/>
                <a:cs typeface="+mj-cs"/>
              </a:rPr>
              <a:t>Data</a:t>
            </a:r>
          </a:p>
        </p:txBody>
      </p:sp>
      <p:graphicFrame>
        <p:nvGraphicFramePr>
          <p:cNvPr id="3" name="Chart 2">
            <a:extLst>
              <a:ext uri="{FF2B5EF4-FFF2-40B4-BE49-F238E27FC236}">
                <a16:creationId xmlns:a16="http://schemas.microsoft.com/office/drawing/2014/main" id="{3B276B7D-57FE-4E82-6B22-8CD61D306A1A}"/>
              </a:ext>
            </a:extLst>
          </p:cNvPr>
          <p:cNvGraphicFramePr>
            <a:graphicFrameLocks/>
          </p:cNvGraphicFramePr>
          <p:nvPr>
            <p:extLst>
              <p:ext uri="{D42A27DB-BD31-4B8C-83A1-F6EECF244321}">
                <p14:modId xmlns:p14="http://schemas.microsoft.com/office/powerpoint/2010/main" val="1385561729"/>
              </p:ext>
            </p:extLst>
          </p:nvPr>
        </p:nvGraphicFramePr>
        <p:xfrm>
          <a:off x="2418347" y="653615"/>
          <a:ext cx="9040486" cy="55400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7005204"/>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C82A21-5F43-0845-1FAC-473E7D360115}"/>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4119"/>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5D095D3E-C464-41D5-87FA-07742698A7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7722DCE9-76F1-42AC-AC0A-487CFB087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a:extLst>
                <a:ext uri="{FF2B5EF4-FFF2-40B4-BE49-F238E27FC236}">
                  <a16:creationId xmlns:a16="http://schemas.microsoft.com/office/drawing/2014/main" id="{B29A5FA1-D0E7-448B-AB7D-032F01D5B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Color">
            <a:extLst>
              <a:ext uri="{FF2B5EF4-FFF2-40B4-BE49-F238E27FC236}">
                <a16:creationId xmlns:a16="http://schemas.microsoft.com/office/drawing/2014/main" id="{C58F402F-FDB5-409B-8818-B6FCE06E5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6" name="Freeform: Shape 25">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79593AE-3EFA-180F-D099-BBCBD7544660}"/>
              </a:ext>
            </a:extLst>
          </p:cNvPr>
          <p:cNvSpPr>
            <a:spLocks noGrp="1"/>
          </p:cNvSpPr>
          <p:nvPr>
            <p:ph type="title"/>
          </p:nvPr>
        </p:nvSpPr>
        <p:spPr>
          <a:xfrm>
            <a:off x="1012644" y="842332"/>
            <a:ext cx="3585114" cy="2782056"/>
          </a:xfrm>
        </p:spPr>
        <p:txBody>
          <a:bodyPr vert="horz" lIns="91440" tIns="45720" rIns="91440" bIns="45720" rtlCol="0" anchor="b">
            <a:normAutofit/>
          </a:bodyPr>
          <a:lstStyle/>
          <a:p>
            <a:r>
              <a:rPr lang="en-US" sz="4800" kern="1200" dirty="0">
                <a:solidFill>
                  <a:schemeClr val="tx2"/>
                </a:solidFill>
                <a:latin typeface="+mj-lt"/>
                <a:ea typeface="+mj-ea"/>
                <a:cs typeface="+mj-cs"/>
              </a:rPr>
              <a:t>Data</a:t>
            </a:r>
          </a:p>
        </p:txBody>
      </p:sp>
      <p:graphicFrame>
        <p:nvGraphicFramePr>
          <p:cNvPr id="4" name="Chart 3">
            <a:extLst>
              <a:ext uri="{FF2B5EF4-FFF2-40B4-BE49-F238E27FC236}">
                <a16:creationId xmlns:a16="http://schemas.microsoft.com/office/drawing/2014/main" id="{628A2E9E-E286-3AF5-A3E8-77E9745D9B5A}"/>
              </a:ext>
            </a:extLst>
          </p:cNvPr>
          <p:cNvGraphicFramePr>
            <a:graphicFrameLocks/>
          </p:cNvGraphicFramePr>
          <p:nvPr>
            <p:extLst>
              <p:ext uri="{D42A27DB-BD31-4B8C-83A1-F6EECF244321}">
                <p14:modId xmlns:p14="http://schemas.microsoft.com/office/powerpoint/2010/main" val="1233309112"/>
              </p:ext>
            </p:extLst>
          </p:nvPr>
        </p:nvGraphicFramePr>
        <p:xfrm>
          <a:off x="2442411" y="709863"/>
          <a:ext cx="9127014" cy="54517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1118728"/>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D30A11-49D2-F397-39F8-91A5A97D1C75}"/>
            </a:ext>
          </a:extLst>
        </p:cNvPr>
        <p:cNvGrpSpPr/>
        <p:nvPr/>
      </p:nvGrpSpPr>
      <p:grpSpPr>
        <a:xfrm>
          <a:off x="0" y="0"/>
          <a:ext cx="0" cy="0"/>
          <a:chOff x="0" y="0"/>
          <a:chExt cx="0" cy="0"/>
        </a:xfrm>
      </p:grpSpPr>
      <p:sp useBgFill="1">
        <p:nvSpPr>
          <p:cNvPr id="5" name="Slide Background Fill">
            <a:extLst>
              <a:ext uri="{FF2B5EF4-FFF2-40B4-BE49-F238E27FC236}">
                <a16:creationId xmlns:a16="http://schemas.microsoft.com/office/drawing/2014/main" id="{939E7ADC-5718-5D0B-D1D6-D2BB1FD91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Color Cover">
            <a:extLst>
              <a:ext uri="{FF2B5EF4-FFF2-40B4-BE49-F238E27FC236}">
                <a16:creationId xmlns:a16="http://schemas.microsoft.com/office/drawing/2014/main" id="{849476A3-99FA-66DA-EEE8-983F533CC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4119"/>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254C8419-1E5B-B63D-B8FA-F45257DE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7" name="Color">
              <a:extLst>
                <a:ext uri="{FF2B5EF4-FFF2-40B4-BE49-F238E27FC236}">
                  <a16:creationId xmlns:a16="http://schemas.microsoft.com/office/drawing/2014/main" id="{E5BAF864-5093-745C-A918-32E8ACB51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Color">
              <a:extLst>
                <a:ext uri="{FF2B5EF4-FFF2-40B4-BE49-F238E27FC236}">
                  <a16:creationId xmlns:a16="http://schemas.microsoft.com/office/drawing/2014/main" id="{2D2F7391-2322-28AD-741B-19B798C6A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Color">
            <a:extLst>
              <a:ext uri="{FF2B5EF4-FFF2-40B4-BE49-F238E27FC236}">
                <a16:creationId xmlns:a16="http://schemas.microsoft.com/office/drawing/2014/main" id="{D0236216-EC57-28C2-5C26-B91BC294B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A0D3ECB-BF56-310A-0951-10BCFAFE3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C65EB20C-A68B-0367-52F9-B9FD92C8BB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B97A4FD-6861-7CB3-F64E-B3FE2E1C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D221E22A-E91E-17A1-EB7D-7C98DF7775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78FB7D04-4872-750F-AA76-B3FEDC5B9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58A81897-310E-CF93-2C34-B84842C1D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8E5FB0D-957E-21D9-95A0-1614E8B68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43D73B6-8B4A-924E-3E82-2561359280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904672C1-EFEA-EA39-0B2C-1592869233BE}"/>
              </a:ext>
            </a:extLst>
          </p:cNvPr>
          <p:cNvSpPr>
            <a:spLocks noGrp="1"/>
          </p:cNvSpPr>
          <p:nvPr>
            <p:ph type="title"/>
          </p:nvPr>
        </p:nvSpPr>
        <p:spPr>
          <a:xfrm>
            <a:off x="796866" y="2859072"/>
            <a:ext cx="1577788" cy="842331"/>
          </a:xfrm>
        </p:spPr>
        <p:txBody>
          <a:bodyPr vert="horz" lIns="91440" tIns="45720" rIns="91440" bIns="45720" rtlCol="0" anchor="b">
            <a:normAutofit/>
          </a:bodyPr>
          <a:lstStyle/>
          <a:p>
            <a:r>
              <a:rPr lang="en-US" sz="4800" kern="1200" dirty="0">
                <a:solidFill>
                  <a:schemeClr val="tx2"/>
                </a:solidFill>
                <a:latin typeface="+mj-lt"/>
                <a:ea typeface="+mj-ea"/>
                <a:cs typeface="+mj-cs"/>
              </a:rPr>
              <a:t>Data</a:t>
            </a:r>
          </a:p>
        </p:txBody>
      </p:sp>
      <p:graphicFrame>
        <p:nvGraphicFramePr>
          <p:cNvPr id="4" name="Chart 3">
            <a:extLst>
              <a:ext uri="{FF2B5EF4-FFF2-40B4-BE49-F238E27FC236}">
                <a16:creationId xmlns:a16="http://schemas.microsoft.com/office/drawing/2014/main" id="{BB67AEDD-C0FF-518F-A158-F2742DEA4528}"/>
              </a:ext>
            </a:extLst>
          </p:cNvPr>
          <p:cNvGraphicFramePr>
            <a:graphicFrameLocks/>
          </p:cNvGraphicFramePr>
          <p:nvPr>
            <p:extLst>
              <p:ext uri="{D42A27DB-BD31-4B8C-83A1-F6EECF244321}">
                <p14:modId xmlns:p14="http://schemas.microsoft.com/office/powerpoint/2010/main" val="2230589549"/>
              </p:ext>
            </p:extLst>
          </p:nvPr>
        </p:nvGraphicFramePr>
        <p:xfrm>
          <a:off x="2414443" y="757989"/>
          <a:ext cx="8980691" cy="54036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6825551"/>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B54E27-E5BB-095F-EAB1-5DBF36544519}"/>
            </a:ext>
          </a:extLst>
        </p:cNvPr>
        <p:cNvGrpSpPr/>
        <p:nvPr/>
      </p:nvGrpSpPr>
      <p:grpSpPr>
        <a:xfrm>
          <a:off x="0" y="0"/>
          <a:ext cx="0" cy="0"/>
          <a:chOff x="0" y="0"/>
          <a:chExt cx="0" cy="0"/>
        </a:xfrm>
      </p:grpSpPr>
      <p:sp useBgFill="1">
        <p:nvSpPr>
          <p:cNvPr id="5" name="Slide Background Fill">
            <a:extLst>
              <a:ext uri="{FF2B5EF4-FFF2-40B4-BE49-F238E27FC236}">
                <a16:creationId xmlns:a16="http://schemas.microsoft.com/office/drawing/2014/main" id="{98967183-144C-69D8-8077-696493874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Color Cover">
            <a:extLst>
              <a:ext uri="{FF2B5EF4-FFF2-40B4-BE49-F238E27FC236}">
                <a16:creationId xmlns:a16="http://schemas.microsoft.com/office/drawing/2014/main" id="{C75A3118-4112-2C15-CF8B-77E4B6695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4119"/>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B031CA2-A8A6-67C0-0C95-5A024CDF2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7" name="Color">
              <a:extLst>
                <a:ext uri="{FF2B5EF4-FFF2-40B4-BE49-F238E27FC236}">
                  <a16:creationId xmlns:a16="http://schemas.microsoft.com/office/drawing/2014/main" id="{1098EB54-D1F3-6493-B270-5910461ED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Color">
              <a:extLst>
                <a:ext uri="{FF2B5EF4-FFF2-40B4-BE49-F238E27FC236}">
                  <a16:creationId xmlns:a16="http://schemas.microsoft.com/office/drawing/2014/main" id="{0A6AA557-FAE0-382A-E253-ED99BE504D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Color">
            <a:extLst>
              <a:ext uri="{FF2B5EF4-FFF2-40B4-BE49-F238E27FC236}">
                <a16:creationId xmlns:a16="http://schemas.microsoft.com/office/drawing/2014/main" id="{23CA1572-C61B-C5B1-2721-BF3E99354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291F2253-D512-AEF9-F754-8905714288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8FE55EE8-47A3-3BDB-D504-84E842268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F35E13E-9BD1-BF77-26BD-2B1BA23CC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DA8F855-D6E4-C278-D806-24AC164D8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5214308-56F9-D26E-DAC1-D381DC5B3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A4B6B00-AA0A-E608-94BA-7682A8780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2E088E1-099F-A03C-33F6-7B766AF0E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CD36B224-52E6-1363-7806-F791F3F5E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251D8580-ACB9-41C0-B14F-5E4D8A0BECB2}"/>
              </a:ext>
            </a:extLst>
          </p:cNvPr>
          <p:cNvSpPr>
            <a:spLocks noGrp="1"/>
          </p:cNvSpPr>
          <p:nvPr>
            <p:ph type="title"/>
          </p:nvPr>
        </p:nvSpPr>
        <p:spPr>
          <a:xfrm>
            <a:off x="796866" y="2859072"/>
            <a:ext cx="1577788" cy="842331"/>
          </a:xfrm>
        </p:spPr>
        <p:txBody>
          <a:bodyPr vert="horz" lIns="91440" tIns="45720" rIns="91440" bIns="45720" rtlCol="0" anchor="b">
            <a:normAutofit/>
          </a:bodyPr>
          <a:lstStyle/>
          <a:p>
            <a:r>
              <a:rPr lang="en-US" sz="4800" kern="1200" dirty="0">
                <a:solidFill>
                  <a:schemeClr val="tx2"/>
                </a:solidFill>
                <a:latin typeface="+mj-lt"/>
                <a:ea typeface="+mj-ea"/>
                <a:cs typeface="+mj-cs"/>
              </a:rPr>
              <a:t>Data</a:t>
            </a:r>
          </a:p>
        </p:txBody>
      </p:sp>
      <p:graphicFrame>
        <p:nvGraphicFramePr>
          <p:cNvPr id="4" name="Chart 3">
            <a:extLst>
              <a:ext uri="{FF2B5EF4-FFF2-40B4-BE49-F238E27FC236}">
                <a16:creationId xmlns:a16="http://schemas.microsoft.com/office/drawing/2014/main" id="{77675D67-595F-818F-D63F-65807937B5B4}"/>
              </a:ext>
            </a:extLst>
          </p:cNvPr>
          <p:cNvGraphicFramePr>
            <a:graphicFrameLocks/>
          </p:cNvGraphicFramePr>
          <p:nvPr/>
        </p:nvGraphicFramePr>
        <p:xfrm>
          <a:off x="2414443" y="757989"/>
          <a:ext cx="8980691" cy="54036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1259884"/>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1" y="457200"/>
            <a:ext cx="10909640" cy="1368614"/>
          </a:xfrm>
          <a:prstGeom prst="ellipse">
            <a:avLst/>
          </a:prstGeom>
        </p:spPr>
        <p:txBody>
          <a:bodyPr vert="horz" lIns="91440" tIns="45720" rIns="91440" bIns="45720" rtlCol="0" anchor="ctr">
            <a:normAutofit/>
          </a:bodyPr>
          <a:lstStyle/>
          <a:p>
            <a:pPr algn="ctr"/>
            <a:r>
              <a:rPr lang="en-US" sz="5100"/>
              <a:t>What is Coordinated Entry?</a:t>
            </a:r>
          </a:p>
        </p:txBody>
      </p:sp>
      <p:sp>
        <p:nvSpPr>
          <p:cNvPr id="2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skidrow.org/wp-content/uploads/CES-lo-re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16" t="-372" r="55736" b="372"/>
          <a:stretch/>
        </p:blipFill>
        <p:spPr bwMode="auto">
          <a:xfrm>
            <a:off x="2152695" y="2160535"/>
            <a:ext cx="3061002" cy="40878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kidrow.org/wp-content/uploads/CES-lo-res.jpg">
            <a:extLst>
              <a:ext uri="{FF2B5EF4-FFF2-40B4-BE49-F238E27FC236}">
                <a16:creationId xmlns:a16="http://schemas.microsoft.com/office/drawing/2014/main" id="{7F8AB8B6-85C6-D235-FC2B-5A3E9B821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3030" b="-186"/>
          <a:stretch/>
        </p:blipFill>
        <p:spPr bwMode="auto">
          <a:xfrm>
            <a:off x="7035250" y="2160534"/>
            <a:ext cx="3283133" cy="408786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EF2A90E0-17CD-74C3-A99B-537EA69C1249}"/>
              </a:ext>
            </a:extLst>
          </p:cNvPr>
          <p:cNvSpPr txBox="1">
            <a:spLocks/>
          </p:cNvSpPr>
          <p:nvPr/>
        </p:nvSpPr>
        <p:spPr>
          <a:xfrm>
            <a:off x="283224" y="6436372"/>
            <a:ext cx="11617778" cy="418153"/>
          </a:xfrm>
          <a:prstGeom prst="rect">
            <a:avLst/>
          </a:prstGeom>
          <a:solidFill>
            <a:schemeClr val="bg1">
              <a:alpha val="65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a:t>The HEARTH Act and Federal regulations require communities to develop a mechanism for common assessment and coordinated access. </a:t>
            </a:r>
            <a:endParaRPr lang="en-US" sz="1600">
              <a:ea typeface="Calibri"/>
              <a:cs typeface="Calibri"/>
            </a:endParaRPr>
          </a:p>
        </p:txBody>
      </p:sp>
    </p:spTree>
    <p:extLst>
      <p:ext uri="{BB962C8B-B14F-4D97-AF65-F5344CB8AC3E}">
        <p14:creationId xmlns:p14="http://schemas.microsoft.com/office/powerpoint/2010/main" val="3190592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F01D89-1BDE-7A36-8A90-C465D171BAAE}"/>
            </a:ext>
          </a:extLst>
        </p:cNvPr>
        <p:cNvGrpSpPr/>
        <p:nvPr/>
      </p:nvGrpSpPr>
      <p:grpSpPr>
        <a:xfrm>
          <a:off x="0" y="0"/>
          <a:ext cx="0" cy="0"/>
          <a:chOff x="0" y="0"/>
          <a:chExt cx="0" cy="0"/>
        </a:xfrm>
      </p:grpSpPr>
      <p:sp useBgFill="1">
        <p:nvSpPr>
          <p:cNvPr id="5" name="Slide Background Fill">
            <a:extLst>
              <a:ext uri="{FF2B5EF4-FFF2-40B4-BE49-F238E27FC236}">
                <a16:creationId xmlns:a16="http://schemas.microsoft.com/office/drawing/2014/main" id="{8E691AE1-6C83-13E5-3F98-CA2E19FC3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Color Cover">
            <a:extLst>
              <a:ext uri="{FF2B5EF4-FFF2-40B4-BE49-F238E27FC236}">
                <a16:creationId xmlns:a16="http://schemas.microsoft.com/office/drawing/2014/main" id="{C63E8E5E-3813-3683-BA16-D9894586C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4119"/>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F0CEECE4-0561-D9A8-E099-5EC7C17619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7" name="Color">
              <a:extLst>
                <a:ext uri="{FF2B5EF4-FFF2-40B4-BE49-F238E27FC236}">
                  <a16:creationId xmlns:a16="http://schemas.microsoft.com/office/drawing/2014/main" id="{8A983CCD-95A7-A7BB-522F-F9773ACB9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Color">
              <a:extLst>
                <a:ext uri="{FF2B5EF4-FFF2-40B4-BE49-F238E27FC236}">
                  <a16:creationId xmlns:a16="http://schemas.microsoft.com/office/drawing/2014/main" id="{9D0D0A7C-EEDA-A657-EF0D-BDFB415F3F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Color">
            <a:extLst>
              <a:ext uri="{FF2B5EF4-FFF2-40B4-BE49-F238E27FC236}">
                <a16:creationId xmlns:a16="http://schemas.microsoft.com/office/drawing/2014/main" id="{10694086-D2C5-FCE8-914E-1358760CF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E43C61C1-9624-1C02-62E3-AD98AA81B1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2A6F799C-7AA2-5E9D-D64A-CA129A682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D25D696-2E58-53BD-2B58-82CE6E51EE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0D4F8212-294E-DE96-38DC-B52493AC7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270DBA0-6521-0EC3-9F96-C77A2C279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358CE1C-4F75-4A32-DB98-1C96DB4F4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25FBB63-D0C3-01CA-1C86-89421C5A1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23E2A8A-29E8-5BF4-8134-90238712C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3AA27287-34A8-6A7C-F6C6-F23BDF6562EA}"/>
              </a:ext>
            </a:extLst>
          </p:cNvPr>
          <p:cNvSpPr>
            <a:spLocks noGrp="1"/>
          </p:cNvSpPr>
          <p:nvPr>
            <p:ph type="title"/>
          </p:nvPr>
        </p:nvSpPr>
        <p:spPr>
          <a:xfrm>
            <a:off x="796866" y="2859072"/>
            <a:ext cx="1577788" cy="842331"/>
          </a:xfrm>
        </p:spPr>
        <p:txBody>
          <a:bodyPr vert="horz" lIns="91440" tIns="45720" rIns="91440" bIns="45720" rtlCol="0" anchor="b">
            <a:normAutofit/>
          </a:bodyPr>
          <a:lstStyle/>
          <a:p>
            <a:r>
              <a:rPr lang="en-US" sz="4800" kern="1200" dirty="0">
                <a:solidFill>
                  <a:schemeClr val="tx2"/>
                </a:solidFill>
                <a:latin typeface="+mj-lt"/>
                <a:ea typeface="+mj-ea"/>
                <a:cs typeface="+mj-cs"/>
              </a:rPr>
              <a:t>Data</a:t>
            </a:r>
          </a:p>
        </p:txBody>
      </p:sp>
      <p:graphicFrame>
        <p:nvGraphicFramePr>
          <p:cNvPr id="3" name="Chart 2">
            <a:extLst>
              <a:ext uri="{FF2B5EF4-FFF2-40B4-BE49-F238E27FC236}">
                <a16:creationId xmlns:a16="http://schemas.microsoft.com/office/drawing/2014/main" id="{7AE0E723-A7FC-B6AB-789D-F65078853426}"/>
              </a:ext>
            </a:extLst>
          </p:cNvPr>
          <p:cNvGraphicFramePr>
            <a:graphicFrameLocks/>
          </p:cNvGraphicFramePr>
          <p:nvPr>
            <p:extLst>
              <p:ext uri="{D42A27DB-BD31-4B8C-83A1-F6EECF244321}">
                <p14:modId xmlns:p14="http://schemas.microsoft.com/office/powerpoint/2010/main" val="2620648768"/>
              </p:ext>
            </p:extLst>
          </p:nvPr>
        </p:nvGraphicFramePr>
        <p:xfrm>
          <a:off x="2791326" y="709863"/>
          <a:ext cx="8603808" cy="54517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02622028"/>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solidFill>
              </a:rPr>
              <a:t>Q&amp;A</a:t>
            </a:r>
          </a:p>
        </p:txBody>
      </p:sp>
      <p:pic>
        <p:nvPicPr>
          <p:cNvPr id="3" name="Picture 2" descr="Questions and answers. Q A with people, persons with smartphones ask question and find answer ...">
            <a:extLst>
              <a:ext uri="{FF2B5EF4-FFF2-40B4-BE49-F238E27FC236}">
                <a16:creationId xmlns:a16="http://schemas.microsoft.com/office/drawing/2014/main" id="{40F81D47-2290-5B60-7C1D-CFD9C9345C97}"/>
              </a:ext>
            </a:extLst>
          </p:cNvPr>
          <p:cNvPicPr>
            <a:picLocks noChangeAspect="1"/>
          </p:cNvPicPr>
          <p:nvPr/>
        </p:nvPicPr>
        <p:blipFill>
          <a:blip r:embed="rId2"/>
          <a:stretch>
            <a:fillRect/>
          </a:stretch>
        </p:blipFill>
        <p:spPr>
          <a:xfrm>
            <a:off x="2083498" y="1060995"/>
            <a:ext cx="8035443" cy="4746446"/>
          </a:xfrm>
          <a:prstGeom prst="rect">
            <a:avLst/>
          </a:prstGeom>
        </p:spPr>
      </p:pic>
    </p:spTree>
    <p:extLst>
      <p:ext uri="{BB962C8B-B14F-4D97-AF65-F5344CB8AC3E}">
        <p14:creationId xmlns:p14="http://schemas.microsoft.com/office/powerpoint/2010/main" val="4133818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DEFFA-AE6A-46CF-9AB0-ABB796F298E8}"/>
              </a:ext>
            </a:extLst>
          </p:cNvPr>
          <p:cNvSpPr>
            <a:spLocks noGrp="1"/>
          </p:cNvSpPr>
          <p:nvPr>
            <p:ph type="title"/>
          </p:nvPr>
        </p:nvSpPr>
        <p:spPr/>
        <p:txBody>
          <a:bodyPr/>
          <a:lstStyle/>
          <a:p>
            <a:r>
              <a:rPr lang="en-US"/>
              <a:t>Contact</a:t>
            </a:r>
          </a:p>
        </p:txBody>
      </p:sp>
      <p:sp>
        <p:nvSpPr>
          <p:cNvPr id="3" name="Content Placeholder 2">
            <a:extLst>
              <a:ext uri="{FF2B5EF4-FFF2-40B4-BE49-F238E27FC236}">
                <a16:creationId xmlns:a16="http://schemas.microsoft.com/office/drawing/2014/main" id="{B757917B-CE86-47FB-94A9-B3B2F02DFC02}"/>
              </a:ext>
            </a:extLst>
          </p:cNvPr>
          <p:cNvSpPr>
            <a:spLocks noGrp="1"/>
          </p:cNvSpPr>
          <p:nvPr>
            <p:ph idx="1"/>
          </p:nvPr>
        </p:nvSpPr>
        <p:spPr/>
        <p:txBody>
          <a:bodyPr vert="horz" lIns="91440" tIns="45720" rIns="91440" bIns="45720" rtlCol="0" anchor="t">
            <a:normAutofit/>
          </a:bodyPr>
          <a:lstStyle/>
          <a:p>
            <a:pPr marL="0" indent="0">
              <a:buNone/>
            </a:pPr>
            <a:r>
              <a:rPr lang="en-US"/>
              <a:t>Nikolas Brady</a:t>
            </a:r>
          </a:p>
          <a:p>
            <a:pPr marL="0" indent="0">
              <a:buNone/>
            </a:pPr>
            <a:r>
              <a:rPr lang="en-US"/>
              <a:t>Senior Program Coordinator</a:t>
            </a:r>
            <a:br>
              <a:rPr lang="en-US"/>
            </a:br>
            <a:r>
              <a:rPr lang="en-US">
                <a:hlinkClick r:id="rId2"/>
              </a:rPr>
              <a:t>nikolas.brady@marincounty.gov</a:t>
            </a:r>
            <a:endParaRPr lang="en-US">
              <a:ea typeface="Calibri"/>
              <a:cs typeface="Calibri"/>
            </a:endParaRPr>
          </a:p>
          <a:p>
            <a:pPr marL="0" indent="0">
              <a:buNone/>
            </a:pPr>
            <a:br>
              <a:rPr lang="en-US"/>
            </a:br>
            <a:endParaRPr lang="en-US"/>
          </a:p>
          <a:p>
            <a:pPr marL="0" indent="0">
              <a:buNone/>
            </a:pPr>
            <a:r>
              <a:rPr lang="en-US" i="1"/>
              <a:t>For any questions about the MAV-SA send to:</a:t>
            </a:r>
          </a:p>
          <a:p>
            <a:pPr marL="0" indent="0">
              <a:buNone/>
            </a:pPr>
            <a:r>
              <a:rPr lang="en-US"/>
              <a:t>Coordinated Entry</a:t>
            </a:r>
            <a:endParaRPr lang="en-US">
              <a:ea typeface="Calibri"/>
              <a:cs typeface="Calibri"/>
            </a:endParaRPr>
          </a:p>
          <a:p>
            <a:pPr marL="0" indent="0">
              <a:buNone/>
            </a:pPr>
            <a:r>
              <a:rPr lang="en-US">
                <a:hlinkClick r:id="rId3"/>
              </a:rPr>
              <a:t>ce@marincounty.gov</a:t>
            </a:r>
            <a:endParaRPr lang="en-US"/>
          </a:p>
          <a:p>
            <a:pPr marL="0" indent="0">
              <a:buNone/>
            </a:pPr>
            <a:endParaRPr lang="en-US"/>
          </a:p>
        </p:txBody>
      </p:sp>
      <p:pic>
        <p:nvPicPr>
          <p:cNvPr id="4" name="Picture 3" descr="County of Marin Electronic Filing System">
            <a:extLst>
              <a:ext uri="{FF2B5EF4-FFF2-40B4-BE49-F238E27FC236}">
                <a16:creationId xmlns:a16="http://schemas.microsoft.com/office/drawing/2014/main" id="{C7767926-247F-C574-3638-1810ED6BE21C}"/>
              </a:ext>
            </a:extLst>
          </p:cNvPr>
          <p:cNvPicPr>
            <a:picLocks noChangeAspect="1"/>
          </p:cNvPicPr>
          <p:nvPr/>
        </p:nvPicPr>
        <p:blipFill>
          <a:blip r:embed="rId4"/>
          <a:stretch>
            <a:fillRect/>
          </a:stretch>
        </p:blipFill>
        <p:spPr>
          <a:xfrm>
            <a:off x="6521885" y="881313"/>
            <a:ext cx="5342350" cy="2547687"/>
          </a:xfrm>
          <a:prstGeom prst="rect">
            <a:avLst/>
          </a:prstGeom>
        </p:spPr>
      </p:pic>
    </p:spTree>
    <p:extLst>
      <p:ext uri="{BB962C8B-B14F-4D97-AF65-F5344CB8AC3E}">
        <p14:creationId xmlns:p14="http://schemas.microsoft.com/office/powerpoint/2010/main" val="265822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Right Triangle 4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19" y="1188637"/>
            <a:ext cx="4414908" cy="4480726"/>
          </a:xfrm>
        </p:spPr>
        <p:txBody>
          <a:bodyPr>
            <a:normAutofit/>
          </a:bodyPr>
          <a:lstStyle/>
          <a:p>
            <a:pPr algn="r"/>
            <a:r>
              <a:rPr lang="en-US" sz="3800" b="1"/>
              <a:t>Purpose of Coordinated Entry</a:t>
            </a:r>
          </a:p>
        </p:txBody>
      </p:sp>
      <p:cxnSp>
        <p:nvCxnSpPr>
          <p:cNvPr id="51" name="Straight Connector 50">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076298" y="2518263"/>
            <a:ext cx="5902049" cy="2875748"/>
          </a:xfrm>
        </p:spPr>
        <p:txBody>
          <a:bodyPr anchor="ctr">
            <a:normAutofit/>
          </a:bodyPr>
          <a:lstStyle/>
          <a:p>
            <a:pPr marL="0" indent="0">
              <a:buNone/>
            </a:pPr>
            <a:r>
              <a:rPr lang="en-US" sz="2400"/>
              <a:t>To ensure that all people experiencing a housing crisis have fair and equal access and are quickly identified, assessed for, and connected to housing and homeless services based on their strengths and needs. </a:t>
            </a:r>
          </a:p>
          <a:p>
            <a:pPr marL="0" indent="0">
              <a:buNone/>
            </a:pPr>
            <a:endParaRPr lang="en-US" sz="2400"/>
          </a:p>
          <a:p>
            <a:endParaRPr lang="en-US" sz="2400"/>
          </a:p>
        </p:txBody>
      </p:sp>
    </p:spTree>
    <p:extLst>
      <p:ext uri="{BB962C8B-B14F-4D97-AF65-F5344CB8AC3E}">
        <p14:creationId xmlns:p14="http://schemas.microsoft.com/office/powerpoint/2010/main" val="281017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endParaRPr lang="en-US"/>
          </a:p>
        </p:txBody>
      </p:sp>
      <p:sp>
        <p:nvSpPr>
          <p:cNvPr id="22" name="Freeform: Shape 21">
            <a:extLst>
              <a:ext uri="{FF2B5EF4-FFF2-40B4-BE49-F238E27FC236}">
                <a16:creationId xmlns:a16="http://schemas.microsoft.com/office/drawing/2014/main" id="{888FC02D-3EB0-C120-0C0A-D58677B07761}"/>
              </a:ext>
            </a:extLst>
          </p:cNvPr>
          <p:cNvSpPr/>
          <p:nvPr/>
        </p:nvSpPr>
        <p:spPr>
          <a:xfrm>
            <a:off x="5554876" y="4810295"/>
            <a:ext cx="4451541" cy="1662529"/>
          </a:xfrm>
          <a:custGeom>
            <a:avLst/>
            <a:gdLst>
              <a:gd name="connsiteX0" fmla="*/ 338930 w 4451541"/>
              <a:gd name="connsiteY0" fmla="*/ 775693 h 1662529"/>
              <a:gd name="connsiteX1" fmla="*/ 393251 w 4451541"/>
              <a:gd name="connsiteY1" fmla="*/ 178164 h 1662529"/>
              <a:gd name="connsiteX2" fmla="*/ 2855793 w 4451541"/>
              <a:gd name="connsiteY2" fmla="*/ 24255 h 1662529"/>
              <a:gd name="connsiteX3" fmla="*/ 4449203 w 4451541"/>
              <a:gd name="connsiteY3" fmla="*/ 612731 h 1662529"/>
              <a:gd name="connsiteX4" fmla="*/ 3136451 w 4451541"/>
              <a:gd name="connsiteY4" fmla="*/ 1599558 h 1662529"/>
              <a:gd name="connsiteX5" fmla="*/ 266502 w 4451541"/>
              <a:gd name="connsiteY5" fmla="*/ 1527131 h 1662529"/>
              <a:gd name="connsiteX6" fmla="*/ 130700 w 4451541"/>
              <a:gd name="connsiteY6" fmla="*/ 1237420 h 1662529"/>
              <a:gd name="connsiteX7" fmla="*/ 338930 w 4451541"/>
              <a:gd name="connsiteY7" fmla="*/ 775693 h 166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1541" h="1662529">
                <a:moveTo>
                  <a:pt x="338930" y="775693"/>
                </a:moveTo>
                <a:cubicBezTo>
                  <a:pt x="382689" y="599150"/>
                  <a:pt x="-26226" y="303404"/>
                  <a:pt x="393251" y="178164"/>
                </a:cubicBezTo>
                <a:cubicBezTo>
                  <a:pt x="812728" y="52924"/>
                  <a:pt x="2179801" y="-48173"/>
                  <a:pt x="2855793" y="24255"/>
                </a:cubicBezTo>
                <a:cubicBezTo>
                  <a:pt x="3531785" y="96683"/>
                  <a:pt x="4402427" y="350181"/>
                  <a:pt x="4449203" y="612731"/>
                </a:cubicBezTo>
                <a:cubicBezTo>
                  <a:pt x="4495979" y="875281"/>
                  <a:pt x="3833568" y="1447158"/>
                  <a:pt x="3136451" y="1599558"/>
                </a:cubicBezTo>
                <a:cubicBezTo>
                  <a:pt x="2439334" y="1751958"/>
                  <a:pt x="767461" y="1587487"/>
                  <a:pt x="266502" y="1527131"/>
                </a:cubicBezTo>
                <a:cubicBezTo>
                  <a:pt x="-234457" y="1466775"/>
                  <a:pt x="123155" y="1358133"/>
                  <a:pt x="130700" y="1237420"/>
                </a:cubicBezTo>
                <a:cubicBezTo>
                  <a:pt x="138245" y="1116707"/>
                  <a:pt x="295171" y="952236"/>
                  <a:pt x="338930" y="775693"/>
                </a:cubicBezTo>
                <a:close/>
              </a:path>
            </a:pathLst>
          </a:cu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DE2F96-0B2A-4185-ADD2-EB15EA0ECBF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Marin’s Coordinated Entry System</a:t>
            </a:r>
          </a:p>
        </p:txBody>
      </p:sp>
      <p:sp>
        <p:nvSpPr>
          <p:cNvPr id="8" name="Rectangle 5">
            <a:extLst>
              <a:ext uri="{FF2B5EF4-FFF2-40B4-BE49-F238E27FC236}">
                <a16:creationId xmlns:a16="http://schemas.microsoft.com/office/drawing/2014/main" id="{DFC802AC-FF93-9567-47E6-0586640D2E1B}"/>
              </a:ext>
            </a:extLst>
          </p:cNvPr>
          <p:cNvSpPr>
            <a:spLocks noChangeArrowheads="1"/>
          </p:cNvSpPr>
          <p:nvPr/>
        </p:nvSpPr>
        <p:spPr bwMode="auto">
          <a:xfrm>
            <a:off x="254000" y="28549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Diagram 9">
            <a:extLst>
              <a:ext uri="{FF2B5EF4-FFF2-40B4-BE49-F238E27FC236}">
                <a16:creationId xmlns:a16="http://schemas.microsoft.com/office/drawing/2014/main" id="{DA531E7B-0EDC-14A5-FF9E-33DF267A65C5}"/>
              </a:ext>
            </a:extLst>
          </p:cNvPr>
          <p:cNvGraphicFramePr/>
          <p:nvPr>
            <p:extLst>
              <p:ext uri="{D42A27DB-BD31-4B8C-83A1-F6EECF244321}">
                <p14:modId xmlns:p14="http://schemas.microsoft.com/office/powerpoint/2010/main" val="1535369150"/>
              </p:ext>
            </p:extLst>
          </p:nvPr>
        </p:nvGraphicFramePr>
        <p:xfrm>
          <a:off x="254000" y="1396588"/>
          <a:ext cx="11684000" cy="4009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6">
            <a:extLst>
              <a:ext uri="{FF2B5EF4-FFF2-40B4-BE49-F238E27FC236}">
                <a16:creationId xmlns:a16="http://schemas.microsoft.com/office/drawing/2014/main" id="{EC63298A-B70B-3AA7-F573-B4FAB8C46253}"/>
              </a:ext>
            </a:extLst>
          </p:cNvPr>
          <p:cNvSpPr>
            <a:spLocks noChangeArrowheads="1"/>
          </p:cNvSpPr>
          <p:nvPr/>
        </p:nvSpPr>
        <p:spPr bwMode="auto">
          <a:xfrm>
            <a:off x="254000" y="51028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1" i="1" u="none" strike="noStrike" cap="none" normalizeH="0" baseline="0">
                <a:ln>
                  <a:noFill/>
                </a:ln>
                <a:solidFill>
                  <a:srgbClr val="6ECDDC"/>
                </a:solidFill>
                <a:effectLst/>
                <a:latin typeface="Calibri" panose="020F0502020204030204" pitchFamily="34" charset="0"/>
                <a:ea typeface="MS Mincho" panose="02020609040205080304" pitchFamily="49" charset="-128"/>
                <a:cs typeface="Calibri" panose="020F0502020204030204" pitchFamily="34" charset="0"/>
              </a:rPr>
              <a:t> </a:t>
            </a: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3FC4C13B-A8DE-801C-8A62-73BED8A078B7}"/>
              </a:ext>
            </a:extLst>
          </p:cNvPr>
          <p:cNvSpPr txBox="1"/>
          <p:nvPr/>
        </p:nvSpPr>
        <p:spPr>
          <a:xfrm>
            <a:off x="6306451" y="5102950"/>
            <a:ext cx="3254188" cy="1077218"/>
          </a:xfrm>
          <a:prstGeom prst="rect">
            <a:avLst/>
          </a:prstGeom>
          <a:noFill/>
        </p:spPr>
        <p:txBody>
          <a:bodyPr wrap="square" rtlCol="0">
            <a:spAutoFit/>
          </a:bodyPr>
          <a:lstStyle/>
          <a:p>
            <a:r>
              <a:rPr lang="en-US" sz="3200" i="1"/>
              <a:t>What assessment do we use?</a:t>
            </a:r>
          </a:p>
        </p:txBody>
      </p:sp>
      <p:cxnSp>
        <p:nvCxnSpPr>
          <p:cNvPr id="19" name="Connector: Curved 18">
            <a:extLst>
              <a:ext uri="{FF2B5EF4-FFF2-40B4-BE49-F238E27FC236}">
                <a16:creationId xmlns:a16="http://schemas.microsoft.com/office/drawing/2014/main" id="{16C6B293-5467-F96B-1C3F-4ADCFFE970F3}"/>
              </a:ext>
            </a:extLst>
          </p:cNvPr>
          <p:cNvCxnSpPr>
            <a:cxnSpLocks/>
          </p:cNvCxnSpPr>
          <p:nvPr/>
        </p:nvCxnSpPr>
        <p:spPr>
          <a:xfrm rot="10800000">
            <a:off x="4443032" y="4616742"/>
            <a:ext cx="1442519" cy="1010078"/>
          </a:xfrm>
          <a:prstGeom prst="curvedConnector3">
            <a:avLst>
              <a:gd name="adj1" fmla="val 100209"/>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1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D1DFF7-A6A8-4DAC-97B5-A232C00673E3}"/>
              </a:ext>
            </a:extLst>
          </p:cNvPr>
          <p:cNvSpPr>
            <a:spLocks noGrp="1"/>
          </p:cNvSpPr>
          <p:nvPr>
            <p:ph type="title"/>
          </p:nvPr>
        </p:nvSpPr>
        <p:spPr>
          <a:xfrm>
            <a:off x="971368" y="371719"/>
            <a:ext cx="6125964" cy="1906863"/>
          </a:xfrm>
        </p:spPr>
        <p:txBody>
          <a:bodyPr anchor="b">
            <a:normAutofit/>
          </a:bodyPr>
          <a:lstStyle/>
          <a:p>
            <a:r>
              <a:rPr lang="en-US"/>
              <a:t>Three Types Coordinated Entry Assessments</a:t>
            </a:r>
          </a:p>
        </p:txBody>
      </p:sp>
      <p:sp>
        <p:nvSpPr>
          <p:cNvPr id="3" name="Content Placeholder 2">
            <a:extLst>
              <a:ext uri="{FF2B5EF4-FFF2-40B4-BE49-F238E27FC236}">
                <a16:creationId xmlns:a16="http://schemas.microsoft.com/office/drawing/2014/main" id="{10F1D0F5-3B03-4ACF-9F63-075968A80A1D}"/>
              </a:ext>
            </a:extLst>
          </p:cNvPr>
          <p:cNvSpPr>
            <a:spLocks noGrp="1"/>
          </p:cNvSpPr>
          <p:nvPr>
            <p:ph idx="1"/>
          </p:nvPr>
        </p:nvSpPr>
        <p:spPr>
          <a:xfrm>
            <a:off x="971368" y="3097508"/>
            <a:ext cx="6453417" cy="3079455"/>
          </a:xfrm>
        </p:spPr>
        <p:txBody>
          <a:bodyPr vert="horz" lIns="91440" tIns="45720" rIns="91440" bIns="45720" rtlCol="0" anchor="t">
            <a:normAutofit/>
          </a:bodyPr>
          <a:lstStyle/>
          <a:p>
            <a:r>
              <a:rPr lang="en-US" b="1" dirty="0">
                <a:highlight>
                  <a:srgbClr val="FFFF00"/>
                </a:highlight>
              </a:rPr>
              <a:t>MAV-SA (replacing VI-SPDAT)</a:t>
            </a:r>
            <a:endParaRPr lang="en-US" b="1" dirty="0">
              <a:highlight>
                <a:srgbClr val="FFFF00"/>
              </a:highlight>
              <a:ea typeface="Calibri"/>
              <a:cs typeface="Calibri"/>
            </a:endParaRPr>
          </a:p>
          <a:p>
            <a:r>
              <a:rPr lang="en-US" dirty="0"/>
              <a:t>Family Self Sufficiency Matrix</a:t>
            </a:r>
            <a:endParaRPr lang="en-US" dirty="0">
              <a:ea typeface="Calibri"/>
              <a:cs typeface="Calibri"/>
            </a:endParaRPr>
          </a:p>
          <a:p>
            <a:r>
              <a:rPr lang="en-US" dirty="0"/>
              <a:t>MAV-TAY </a:t>
            </a:r>
            <a:r>
              <a:rPr lang="en-US" sz="2000" i="1" dirty="0"/>
              <a:t>(launching later this year)</a:t>
            </a:r>
            <a:endParaRPr lang="en-US" sz="2000" i="1" dirty="0">
              <a:ea typeface="Calibri"/>
              <a:cs typeface="Calibri"/>
            </a:endParaRPr>
          </a:p>
        </p:txBody>
      </p:sp>
      <p:pic>
        <p:nvPicPr>
          <p:cNvPr id="4" name="Picture 3" descr="Assessment and the Role of By-Name Lists - Community Solutions">
            <a:extLst>
              <a:ext uri="{FF2B5EF4-FFF2-40B4-BE49-F238E27FC236}">
                <a16:creationId xmlns:a16="http://schemas.microsoft.com/office/drawing/2014/main" id="{18BAC865-95C7-890E-F853-8BD64F651065}"/>
              </a:ext>
            </a:extLst>
          </p:cNvPr>
          <p:cNvPicPr>
            <a:picLocks noChangeAspect="1"/>
          </p:cNvPicPr>
          <p:nvPr/>
        </p:nvPicPr>
        <p:blipFill>
          <a:blip r:embed="rId3"/>
          <a:srcRect l="-980" t="980" r="22222" b="-1226"/>
          <a:stretch/>
        </p:blipFill>
        <p:spPr>
          <a:xfrm>
            <a:off x="8452968" y="3681465"/>
            <a:ext cx="3747942" cy="3184298"/>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5" name="Picture 4" descr="Evaluation Services | HFC | Houston &amp; San Antonio TX">
            <a:extLst>
              <a:ext uri="{FF2B5EF4-FFF2-40B4-BE49-F238E27FC236}">
                <a16:creationId xmlns:a16="http://schemas.microsoft.com/office/drawing/2014/main" id="{CDBA2BF3-BF86-B98D-DC96-EE3BDDD7B8F5}"/>
              </a:ext>
            </a:extLst>
          </p:cNvPr>
          <p:cNvPicPr>
            <a:picLocks noChangeAspect="1"/>
          </p:cNvPicPr>
          <p:nvPr/>
        </p:nvPicPr>
        <p:blipFill>
          <a:blip r:embed="rId4"/>
          <a:srcRect l="11649" t="-454" r="21936" b="453"/>
          <a:stretch/>
        </p:blipFill>
        <p:spPr>
          <a:xfrm>
            <a:off x="5942561" y="2084746"/>
            <a:ext cx="3412243" cy="3429656"/>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8" name="Picture 7" descr="Transitional Age Youth - Thinking Differently about Transitional Age Youth  and “Independence” | Fred Finch">
            <a:extLst>
              <a:ext uri="{FF2B5EF4-FFF2-40B4-BE49-F238E27FC236}">
                <a16:creationId xmlns:a16="http://schemas.microsoft.com/office/drawing/2014/main" id="{A8E70D04-A5B6-C13D-77EB-640B0E633FB3}"/>
              </a:ext>
            </a:extLst>
          </p:cNvPr>
          <p:cNvPicPr>
            <a:picLocks noChangeAspect="1"/>
          </p:cNvPicPr>
          <p:nvPr/>
        </p:nvPicPr>
        <p:blipFill>
          <a:blip r:embed="rId5"/>
          <a:srcRect l="20902" r="6253" b="1"/>
          <a:stretch/>
        </p:blipFill>
        <p:spPr>
          <a:xfrm>
            <a:off x="8180860" y="-5"/>
            <a:ext cx="4012265" cy="3101074"/>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Tree>
    <p:extLst>
      <p:ext uri="{BB962C8B-B14F-4D97-AF65-F5344CB8AC3E}">
        <p14:creationId xmlns:p14="http://schemas.microsoft.com/office/powerpoint/2010/main" val="197285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4" name="Rectangle 106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vert="horz" lIns="91440" tIns="45720" rIns="91440" bIns="45720" rtlCol="0" anchor="b">
            <a:normAutofit fontScale="90000"/>
          </a:bodyPr>
          <a:lstStyle/>
          <a:p>
            <a:r>
              <a:rPr lang="en-US" sz="5400" dirty="0"/>
              <a:t>Some Context – Replacing the VI-SPDAT</a:t>
            </a:r>
          </a:p>
        </p:txBody>
      </p:sp>
      <p:sp>
        <p:nvSpPr>
          <p:cNvPr id="106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55876"/>
            <a:ext cx="6713552" cy="4134612"/>
          </a:xfrm>
        </p:spPr>
        <p:txBody>
          <a:bodyPr vert="horz" lIns="91440" tIns="45720" rIns="91440" bIns="45720" rtlCol="0" anchor="t">
            <a:normAutofit/>
          </a:bodyPr>
          <a:lstStyle/>
          <a:p>
            <a:pPr marL="342900" indent="-342900"/>
            <a:r>
              <a:rPr lang="en-US" sz="2400" dirty="0">
                <a:ea typeface="Calibri"/>
                <a:cs typeface="Calibri"/>
              </a:rPr>
              <a:t>The VI-SPDAT had been our system's Coordinated Entry assessment since 2017</a:t>
            </a:r>
            <a:endParaRPr lang="en-US" sz="2400" dirty="0"/>
          </a:p>
          <a:p>
            <a:pPr marL="342900" indent="-342900"/>
            <a:endParaRPr lang="en-US" sz="2400" dirty="0">
              <a:ea typeface="Calibri"/>
              <a:cs typeface="Calibri"/>
            </a:endParaRPr>
          </a:p>
          <a:p>
            <a:pPr marL="342900" indent="-342900"/>
            <a:r>
              <a:rPr lang="en-US" sz="2400" dirty="0">
                <a:ea typeface="Calibri"/>
                <a:cs typeface="Calibri"/>
              </a:rPr>
              <a:t>It served as a standardized tool for Marin and many other communities across the country to determine how to prioritize our unhoused population</a:t>
            </a:r>
            <a:endParaRPr lang="en-US" sz="2400" dirty="0"/>
          </a:p>
        </p:txBody>
      </p:sp>
      <p:pic>
        <p:nvPicPr>
          <p:cNvPr id="6" name="Picture 5" descr="Spdat housing application: Fill out &amp; sign online | DocHub">
            <a:extLst>
              <a:ext uri="{FF2B5EF4-FFF2-40B4-BE49-F238E27FC236}">
                <a16:creationId xmlns:a16="http://schemas.microsoft.com/office/drawing/2014/main" id="{A49606B9-954E-7121-58AF-3E6434FF9FA4}"/>
              </a:ext>
            </a:extLst>
          </p:cNvPr>
          <p:cNvPicPr>
            <a:picLocks noChangeAspect="1"/>
          </p:cNvPicPr>
          <p:nvPr/>
        </p:nvPicPr>
        <p:blipFill>
          <a:blip r:embed="rId4"/>
          <a:srcRect t="21840" r="-5" b="-5"/>
          <a:stretch/>
        </p:blipFill>
        <p:spPr>
          <a:xfrm>
            <a:off x="7675658" y="2093976"/>
            <a:ext cx="4573916" cy="4754326"/>
          </a:xfrm>
          <a:prstGeom prst="rect">
            <a:avLst/>
          </a:prstGeom>
        </p:spPr>
      </p:pic>
    </p:spTree>
    <p:extLst>
      <p:ext uri="{BB962C8B-B14F-4D97-AF65-F5344CB8AC3E}">
        <p14:creationId xmlns:p14="http://schemas.microsoft.com/office/powerpoint/2010/main" val="3815930948"/>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6CFFA9-3650-23C6-8ED1-0DFFB7A5F69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727062-46E7-FA0A-99A2-F716DDDDFCB2}"/>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000" dirty="0"/>
              <a:t>Some Context – Replacing the VI-SPDAT</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pdat housing application: Fill out &amp; sign online | DocHub">
            <a:extLst>
              <a:ext uri="{FF2B5EF4-FFF2-40B4-BE49-F238E27FC236}">
                <a16:creationId xmlns:a16="http://schemas.microsoft.com/office/drawing/2014/main" id="{41D3DA2A-7BDB-CEB6-AC60-FD8115EE42B1}"/>
              </a:ext>
            </a:extLst>
          </p:cNvPr>
          <p:cNvPicPr>
            <a:picLocks noChangeAspect="1"/>
          </p:cNvPicPr>
          <p:nvPr/>
        </p:nvPicPr>
        <p:blipFill>
          <a:blip r:embed="rId4"/>
          <a:srcRect t="21840" r="-5" b="-5"/>
          <a:stretch>
            <a:fillRect/>
          </a:stretch>
        </p:blipFill>
        <p:spPr>
          <a:xfrm>
            <a:off x="7675658" y="2093975"/>
            <a:ext cx="4513294" cy="4691313"/>
          </a:xfrm>
          <a:prstGeom prst="rect">
            <a:avLst/>
          </a:prstGeom>
        </p:spPr>
      </p:pic>
      <p:sp>
        <p:nvSpPr>
          <p:cNvPr id="8" name="TextBox 7">
            <a:extLst>
              <a:ext uri="{FF2B5EF4-FFF2-40B4-BE49-F238E27FC236}">
                <a16:creationId xmlns:a16="http://schemas.microsoft.com/office/drawing/2014/main" id="{996D5756-FBAA-22DE-9148-BAAA9F180A1E}"/>
              </a:ext>
            </a:extLst>
          </p:cNvPr>
          <p:cNvSpPr txBox="1"/>
          <p:nvPr/>
        </p:nvSpPr>
        <p:spPr>
          <a:xfrm>
            <a:off x="572492" y="2093976"/>
            <a:ext cx="7028457" cy="3046988"/>
          </a:xfrm>
          <a:prstGeom prst="rect">
            <a:avLst/>
          </a:prstGeom>
          <a:noFill/>
        </p:spPr>
        <p:txBody>
          <a:bodyPr wrap="square">
            <a:spAutoFit/>
          </a:bodyPr>
          <a:lstStyle/>
          <a:p>
            <a:pPr marL="342900" indent="-342900">
              <a:buFont typeface="Arial" panose="020B0604020202020204" pitchFamily="34" charset="0"/>
              <a:buChar char="•"/>
            </a:pPr>
            <a:r>
              <a:rPr lang="en-US" sz="2400" dirty="0"/>
              <a:t>However, following its implementation it became clear there were some major issues, including:</a:t>
            </a:r>
            <a:endParaRPr lang="en-US" sz="2400" dirty="0">
              <a:ea typeface="Calibri"/>
              <a:cs typeface="Calibri"/>
            </a:endParaRPr>
          </a:p>
          <a:p>
            <a:pPr marL="1143000" lvl="1" indent="-342900">
              <a:buFont typeface="Arial" panose="020B0604020202020204" pitchFamily="34" charset="0"/>
              <a:buChar char="•"/>
            </a:pPr>
            <a:r>
              <a:rPr lang="en-US" sz="2400" dirty="0">
                <a:ea typeface="Calibri"/>
                <a:cs typeface="Calibri"/>
              </a:rPr>
              <a:t>Racial and Gender bias</a:t>
            </a:r>
          </a:p>
          <a:p>
            <a:pPr marL="1143000" lvl="1" indent="-342900">
              <a:buFont typeface="Arial" panose="020B0604020202020204" pitchFamily="34" charset="0"/>
              <a:buChar char="•"/>
            </a:pPr>
            <a:r>
              <a:rPr lang="en-US" sz="2400" dirty="0">
                <a:ea typeface="Calibri"/>
                <a:cs typeface="Calibri"/>
              </a:rPr>
              <a:t>Language that retraumatized clients</a:t>
            </a:r>
            <a:endParaRPr lang="en-US" sz="2400" dirty="0"/>
          </a:p>
          <a:p>
            <a:pPr marL="342900" indent="-342900">
              <a:buFont typeface="Arial" panose="020B0604020202020204" pitchFamily="34" charset="0"/>
              <a:buChar char="•"/>
            </a:pPr>
            <a:endParaRPr lang="en-US" sz="2400" dirty="0">
              <a:ea typeface="Calibri"/>
              <a:cs typeface="Calibri"/>
            </a:endParaRPr>
          </a:p>
          <a:p>
            <a:pPr marL="342900" indent="-342900">
              <a:buFont typeface="Arial" panose="020B0604020202020204" pitchFamily="34" charset="0"/>
              <a:buChar char="•"/>
            </a:pPr>
            <a:r>
              <a:rPr lang="en-US" sz="2400" dirty="0">
                <a:ea typeface="Calibri"/>
                <a:cs typeface="Calibri"/>
              </a:rPr>
              <a:t>These issues became so clear that even the creators of the assessment, </a:t>
            </a:r>
            <a:r>
              <a:rPr lang="en-US" sz="2400" dirty="0" err="1">
                <a:ea typeface="Calibri"/>
                <a:cs typeface="Calibri"/>
              </a:rPr>
              <a:t>OrgCode</a:t>
            </a:r>
            <a:r>
              <a:rPr lang="en-US" sz="2400" dirty="0">
                <a:ea typeface="Calibri"/>
                <a:cs typeface="Calibri"/>
              </a:rPr>
              <a:t>, no longer supported the tool</a:t>
            </a:r>
          </a:p>
        </p:txBody>
      </p:sp>
    </p:spTree>
    <p:extLst>
      <p:ext uri="{BB962C8B-B14F-4D97-AF65-F5344CB8AC3E}">
        <p14:creationId xmlns:p14="http://schemas.microsoft.com/office/powerpoint/2010/main" val="4020786483"/>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1" name="Rectangle 10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vert="horz" lIns="91440" tIns="45720" rIns="91440" bIns="45720" rtlCol="0" anchor="b">
            <a:normAutofit/>
          </a:bodyPr>
          <a:lstStyle/>
          <a:p>
            <a:r>
              <a:rPr lang="en-US" sz="5000" dirty="0"/>
              <a:t>Developing the MAV-SA</a:t>
            </a:r>
          </a:p>
        </p:txBody>
      </p:sp>
      <p:sp>
        <p:nvSpPr>
          <p:cNvPr id="10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995370" cy="4648080"/>
          </a:xfrm>
        </p:spPr>
        <p:txBody>
          <a:bodyPr vert="horz" lIns="91440" tIns="45720" rIns="91440" bIns="45720" rtlCol="0" anchor="t">
            <a:normAutofit/>
          </a:bodyPr>
          <a:lstStyle/>
          <a:p>
            <a:pPr marL="0" indent="0">
              <a:buNone/>
            </a:pPr>
            <a:endParaRPr lang="en-US" sz="2200" dirty="0">
              <a:ea typeface="Calibri"/>
              <a:cs typeface="Calibri"/>
            </a:endParaRPr>
          </a:p>
          <a:p>
            <a:pPr marL="0" indent="0">
              <a:buNone/>
            </a:pPr>
            <a:r>
              <a:rPr lang="en-US" sz="2200" b="1" dirty="0"/>
              <a:t>Marin Assessment for Vulnerability – Single Adult</a:t>
            </a:r>
          </a:p>
          <a:p>
            <a:pPr marL="342900" indent="-342900"/>
            <a:endParaRPr lang="en-US" sz="2200" dirty="0"/>
          </a:p>
          <a:p>
            <a:pPr marL="342900" indent="-342900"/>
            <a:r>
              <a:rPr lang="en-US" sz="2200" dirty="0"/>
              <a:t>MAV-SA is an assessment that was designed from the ground up based on robust provider and client feedback </a:t>
            </a:r>
            <a:endParaRPr lang="en-US" sz="2200" dirty="0">
              <a:ea typeface="Calibri"/>
              <a:cs typeface="Calibri"/>
            </a:endParaRPr>
          </a:p>
          <a:p>
            <a:pPr marL="342900" indent="-342900"/>
            <a:r>
              <a:rPr lang="en-US" sz="2200" dirty="0">
                <a:ea typeface="Calibri"/>
                <a:cs typeface="Calibri"/>
              </a:rPr>
              <a:t>The HCC team held regular biweekly meetings over the last two years with community stakeholders at all levels of our system to develop a replacement to the VI-SPDAT</a:t>
            </a:r>
          </a:p>
          <a:p>
            <a:pPr marL="342900" indent="-342900"/>
            <a:r>
              <a:rPr lang="en-US" sz="2200" dirty="0">
                <a:ea typeface="Calibri"/>
                <a:cs typeface="Calibri"/>
              </a:rPr>
              <a:t>We analyzed and reviewed 10+ peer-reviewed assessments used actively across the country to inform the development of the tool</a:t>
            </a:r>
          </a:p>
          <a:p>
            <a:pPr marL="342900" indent="-342900"/>
            <a:endParaRPr lang="en-US" sz="2200" dirty="0">
              <a:ea typeface="Calibri"/>
              <a:cs typeface="Calibri"/>
            </a:endParaRPr>
          </a:p>
        </p:txBody>
      </p:sp>
      <p:pic>
        <p:nvPicPr>
          <p:cNvPr id="4" name="Picture 3" descr="910+ Assessment Clip Art Pictures Stock Illustrations, Royalty-Free Vector  Graphics &amp; Clip Art - iStock">
            <a:extLst>
              <a:ext uri="{FF2B5EF4-FFF2-40B4-BE49-F238E27FC236}">
                <a16:creationId xmlns:a16="http://schemas.microsoft.com/office/drawing/2014/main" id="{A5F2E511-C47B-CABF-BE09-E199D71C91FB}"/>
              </a:ext>
            </a:extLst>
          </p:cNvPr>
          <p:cNvPicPr>
            <a:picLocks noChangeAspect="1"/>
          </p:cNvPicPr>
          <p:nvPr/>
        </p:nvPicPr>
        <p:blipFill>
          <a:blip r:embed="rId3"/>
          <a:srcRect r="-4" b="7486"/>
          <a:stretch/>
        </p:blipFill>
        <p:spPr>
          <a:xfrm>
            <a:off x="7981888" y="2214292"/>
            <a:ext cx="3285918" cy="3415525"/>
          </a:xfrm>
          <a:prstGeom prst="rect">
            <a:avLst/>
          </a:prstGeom>
        </p:spPr>
      </p:pic>
      <p:pic>
        <p:nvPicPr>
          <p:cNvPr id="1026" name="Picture 2" descr="http://www.crimescene.com/store/bmz_cache/0/0e0425edf946d2e63cef4acb2bcb75c2.image.400x2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5575" y="8462962"/>
            <a:ext cx="38100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354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8640</TotalTime>
  <Words>2200</Words>
  <Application>Microsoft Office PowerPoint</Application>
  <PresentationFormat>Widescreen</PresentationFormat>
  <Paragraphs>210</Paragraphs>
  <Slides>32</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 Homeless Policy Steering Committee MAV-SA Adoption</vt:lpstr>
      <vt:lpstr>The Problem Being Addressed</vt:lpstr>
      <vt:lpstr>What is Coordinated Entry?</vt:lpstr>
      <vt:lpstr>Purpose of Coordinated Entry</vt:lpstr>
      <vt:lpstr>Marin’s Coordinated Entry System</vt:lpstr>
      <vt:lpstr>Three Types Coordinated Entry Assessments</vt:lpstr>
      <vt:lpstr>Some Context – Replacing the VI-SPDAT</vt:lpstr>
      <vt:lpstr>Some Context – Replacing the VI-SPDAT</vt:lpstr>
      <vt:lpstr>Developing the MAV-SA</vt:lpstr>
      <vt:lpstr>Developing the MAV-SA</vt:lpstr>
      <vt:lpstr>Developing the MAV-SA - Goals</vt:lpstr>
      <vt:lpstr>Developing the MAV-SA - Guiding Material</vt:lpstr>
      <vt:lpstr>Developing the MAV-SA – Process Timeline</vt:lpstr>
      <vt:lpstr>Basic Domains of MAV-SA</vt:lpstr>
      <vt:lpstr>Introduction / Opening Script</vt:lpstr>
      <vt:lpstr>MAV-SA Example Questions - New</vt:lpstr>
      <vt:lpstr>PowerPoint Presentation</vt:lpstr>
      <vt:lpstr>MAV-SA Example Questions - New</vt:lpstr>
      <vt:lpstr>MAV-SA Example Questions - New</vt:lpstr>
      <vt:lpstr>MAV-SA Example Questions - New</vt:lpstr>
      <vt:lpstr>MAV-SA Example Questions – Revised from VI-SPDAT</vt:lpstr>
      <vt:lpstr>MAV-SA Example Questions – Revised from VI-SPDAT</vt:lpstr>
      <vt:lpstr>Spanish Version </vt:lpstr>
      <vt:lpstr>Next Steps</vt:lpstr>
      <vt:lpstr>Initial Feedback</vt:lpstr>
      <vt:lpstr>Data</vt:lpstr>
      <vt:lpstr>Data</vt:lpstr>
      <vt:lpstr>Data</vt:lpstr>
      <vt:lpstr>Data</vt:lpstr>
      <vt:lpstr>Data</vt:lpstr>
      <vt:lpstr>Q&amp;A</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 County  VI-SPDAT Training</dc:title>
  <dc:creator>Howard Schwartz</dc:creator>
  <cp:lastModifiedBy>Nikolas Brady</cp:lastModifiedBy>
  <cp:revision>2</cp:revision>
  <dcterms:created xsi:type="dcterms:W3CDTF">2018-10-31T04:33:50Z</dcterms:created>
  <dcterms:modified xsi:type="dcterms:W3CDTF">2025-08-13T20:48:23Z</dcterms:modified>
</cp:coreProperties>
</file>