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7.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8.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9.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0.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11.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12.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13.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14.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15.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680" r:id="rId5"/>
  </p:sldMasterIdLst>
  <p:notesMasterIdLst>
    <p:notesMasterId r:id="rId36"/>
  </p:notesMasterIdLst>
  <p:handoutMasterIdLst>
    <p:handoutMasterId r:id="rId37"/>
  </p:handoutMasterIdLst>
  <p:sldIdLst>
    <p:sldId id="302" r:id="rId6"/>
    <p:sldId id="389" r:id="rId7"/>
    <p:sldId id="423" r:id="rId8"/>
    <p:sldId id="420" r:id="rId9"/>
    <p:sldId id="462" r:id="rId10"/>
    <p:sldId id="439" r:id="rId11"/>
    <p:sldId id="440" r:id="rId12"/>
    <p:sldId id="443" r:id="rId13"/>
    <p:sldId id="444" r:id="rId14"/>
    <p:sldId id="445" r:id="rId15"/>
    <p:sldId id="413" r:id="rId16"/>
    <p:sldId id="448" r:id="rId17"/>
    <p:sldId id="447" r:id="rId18"/>
    <p:sldId id="449" r:id="rId19"/>
    <p:sldId id="446" r:id="rId20"/>
    <p:sldId id="458" r:id="rId21"/>
    <p:sldId id="460" r:id="rId22"/>
    <p:sldId id="417" r:id="rId23"/>
    <p:sldId id="451" r:id="rId24"/>
    <p:sldId id="452" r:id="rId25"/>
    <p:sldId id="437" r:id="rId26"/>
    <p:sldId id="450" r:id="rId27"/>
    <p:sldId id="454" r:id="rId28"/>
    <p:sldId id="455" r:id="rId29"/>
    <p:sldId id="461" r:id="rId30"/>
    <p:sldId id="418" r:id="rId31"/>
    <p:sldId id="457" r:id="rId32"/>
    <p:sldId id="456" r:id="rId33"/>
    <p:sldId id="419" r:id="rId34"/>
    <p:sldId id="341"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and Outline" id="{E57D317E-C515-41B3-A4B8-A64D8483B2AC}">
          <p14:sldIdLst>
            <p14:sldId id="302"/>
            <p14:sldId id="389"/>
            <p14:sldId id="423"/>
          </p14:sldIdLst>
        </p14:section>
        <p14:section name="General Overview" id="{66635C14-C6D1-4CC2-9E26-AA05D55578A2}">
          <p14:sldIdLst>
            <p14:sldId id="420"/>
            <p14:sldId id="462"/>
            <p14:sldId id="439"/>
            <p14:sldId id="440"/>
            <p14:sldId id="443"/>
            <p14:sldId id="444"/>
            <p14:sldId id="445"/>
          </p14:sldIdLst>
        </p14:section>
        <p14:section name="Special Populations" id="{42DE8944-2C24-49CC-9DF0-871E5AEABA3E}">
          <p14:sldIdLst>
            <p14:sldId id="413"/>
            <p14:sldId id="448"/>
            <p14:sldId id="447"/>
            <p14:sldId id="449"/>
            <p14:sldId id="446"/>
            <p14:sldId id="458"/>
            <p14:sldId id="460"/>
          </p14:sldIdLst>
        </p14:section>
        <p14:section name="Survey Results" id="{5049F858-6C2C-400B-837A-77F579F51941}">
          <p14:sldIdLst>
            <p14:sldId id="417"/>
            <p14:sldId id="451"/>
            <p14:sldId id="452"/>
            <p14:sldId id="437"/>
            <p14:sldId id="450"/>
            <p14:sldId id="454"/>
            <p14:sldId id="455"/>
            <p14:sldId id="461"/>
          </p14:sldIdLst>
        </p14:section>
        <p14:section name="Geography" id="{BC0C1E0F-0D1F-4F84-B8CF-3476EA9B90FD}">
          <p14:sldIdLst>
            <p14:sldId id="418"/>
            <p14:sldId id="457"/>
            <p14:sldId id="456"/>
          </p14:sldIdLst>
        </p14:section>
        <p14:section name="Black Section 4" id="{049F8B5D-6D20-447E-9826-C95B3D4513D6}">
          <p14:sldIdLst>
            <p14:sldId id="419"/>
            <p14:sldId id="341"/>
          </p14:sldIdLst>
        </p14:section>
      </p14:sectionLst>
    </p:ext>
    <p:ext uri="{EFAFB233-063F-42B5-8137-9DF3F51BA10A}">
      <p15:sldGuideLst xmlns:p15="http://schemas.microsoft.com/office/powerpoint/2012/main">
        <p15:guide id="1" orient="horz" pos="432" userDrawn="1">
          <p15:clr>
            <a:srgbClr val="A4A3A4"/>
          </p15:clr>
        </p15:guide>
        <p15:guide id="2" pos="384" userDrawn="1">
          <p15:clr>
            <a:srgbClr val="A4A3A4"/>
          </p15:clr>
        </p15:guide>
        <p15:guide id="3" pos="7008" userDrawn="1">
          <p15:clr>
            <a:srgbClr val="A4A3A4"/>
          </p15:clr>
        </p15:guide>
        <p15:guide id="4" orient="horz" pos="388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2C495D-4CED-FD56-45B5-8FE13E63ED38}" name="Lorraine Triana Rueda" initials="LR" userId="S::lorraine.trianarueda@marincounty.gov::b6d5ef37-05dd-47f8-84e4-73642d7cee57" providerId="AD"/>
  <p188:author id="{DF040DDD-DF3E-93EF-ADBD-8D954403196B}" name="Linn Walsh" initials="LW" userId="S::linn.walsh@marincounty.gov::cf0286a7-52ea-4afd-b9d1-817718b30422"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12685B0-3DB3-481A-A1D2-1E6AC528574E}" v="119" dt="2026-09-09T21:26:13.9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8" autoAdjust="0"/>
    <p:restoredTop sz="94404" autoAdjust="0"/>
  </p:normalViewPr>
  <p:slideViewPr>
    <p:cSldViewPr snapToGrid="0">
      <p:cViewPr>
        <p:scale>
          <a:sx n="69" d="100"/>
          <a:sy n="69" d="100"/>
        </p:scale>
        <p:origin x="568" y="140"/>
      </p:cViewPr>
      <p:guideLst>
        <p:guide orient="horz" pos="432"/>
        <p:guide pos="384"/>
        <p:guide pos="7008"/>
        <p:guide orient="horz" pos="3888"/>
      </p:guideLst>
    </p:cSldViewPr>
  </p:slideViewPr>
  <p:outlineViewPr>
    <p:cViewPr>
      <p:scale>
        <a:sx n="33" d="100"/>
        <a:sy n="33" d="100"/>
      </p:scale>
      <p:origin x="0" y="-1378"/>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kolas Brady" userId="b3c1172e-7e94-40ed-a9ca-4ddb40859eaa" providerId="ADAL" clId="{89B5A2F5-12F2-482D-9D34-03C205446A44}"/>
    <pc:docChg chg="addSld delSld modSld sldOrd">
      <pc:chgData name="Nikolas Brady" userId="b3c1172e-7e94-40ed-a9ca-4ddb40859eaa" providerId="ADAL" clId="{89B5A2F5-12F2-482D-9D34-03C205446A44}" dt="2026-09-09T21:26:13.924" v="155"/>
      <pc:docMkLst>
        <pc:docMk/>
      </pc:docMkLst>
      <pc:sldChg chg="addSp ord">
        <pc:chgData name="Nikolas Brady" userId="b3c1172e-7e94-40ed-a9ca-4ddb40859eaa" providerId="ADAL" clId="{89B5A2F5-12F2-482D-9D34-03C205446A44}" dt="2026-09-02T19:02:34.265" v="29"/>
        <pc:sldMkLst>
          <pc:docMk/>
          <pc:sldMk cId="3344774700" sldId="302"/>
        </pc:sldMkLst>
        <pc:picChg chg="add">
          <ac:chgData name="Nikolas Brady" userId="b3c1172e-7e94-40ed-a9ca-4ddb40859eaa" providerId="ADAL" clId="{89B5A2F5-12F2-482D-9D34-03C205446A44}" dt="2026-09-02T19:02:34.265" v="29"/>
          <ac:picMkLst>
            <pc:docMk/>
            <pc:sldMk cId="3344774700" sldId="302"/>
            <ac:picMk id="11" creationId="{52F88527-3E79-07A9-B6C8-A1165EC1A9D3}"/>
          </ac:picMkLst>
        </pc:picChg>
      </pc:sldChg>
      <pc:sldChg chg="addSp">
        <pc:chgData name="Nikolas Brady" userId="b3c1172e-7e94-40ed-a9ca-4ddb40859eaa" providerId="ADAL" clId="{89B5A2F5-12F2-482D-9D34-03C205446A44}" dt="2026-09-08T22:46:38.509" v="77"/>
        <pc:sldMkLst>
          <pc:docMk/>
          <pc:sldMk cId="493514914" sldId="314"/>
        </pc:sldMkLst>
        <pc:spChg chg="add">
          <ac:chgData name="Nikolas Brady" userId="b3c1172e-7e94-40ed-a9ca-4ddb40859eaa" providerId="ADAL" clId="{89B5A2F5-12F2-482D-9D34-03C205446A44}" dt="2026-09-08T22:46:38.509" v="77"/>
          <ac:spMkLst>
            <pc:docMk/>
            <pc:sldMk cId="493514914" sldId="314"/>
            <ac:spMk id="5" creationId="{D86BE226-EB4C-0904-C7F6-C5DDF30A78D4}"/>
          </ac:spMkLst>
        </pc:spChg>
      </pc:sldChg>
      <pc:sldChg chg="addSp">
        <pc:chgData name="Nikolas Brady" userId="b3c1172e-7e94-40ed-a9ca-4ddb40859eaa" providerId="ADAL" clId="{89B5A2F5-12F2-482D-9D34-03C205446A44}" dt="2026-09-08T22:46:38.509" v="77"/>
        <pc:sldMkLst>
          <pc:docMk/>
          <pc:sldMk cId="1774371990" sldId="317"/>
        </pc:sldMkLst>
        <pc:spChg chg="add">
          <ac:chgData name="Nikolas Brady" userId="b3c1172e-7e94-40ed-a9ca-4ddb40859eaa" providerId="ADAL" clId="{89B5A2F5-12F2-482D-9D34-03C205446A44}" dt="2026-09-08T22:46:38.509" v="77"/>
          <ac:spMkLst>
            <pc:docMk/>
            <pc:sldMk cId="1774371990" sldId="317"/>
            <ac:spMk id="5" creationId="{A04EA98A-704F-2342-C677-9BB552E27F99}"/>
          </ac:spMkLst>
        </pc:spChg>
      </pc:sldChg>
      <pc:sldChg chg="addSp">
        <pc:chgData name="Nikolas Brady" userId="b3c1172e-7e94-40ed-a9ca-4ddb40859eaa" providerId="ADAL" clId="{89B5A2F5-12F2-482D-9D34-03C205446A44}" dt="2026-09-08T22:46:38.509" v="77"/>
        <pc:sldMkLst>
          <pc:docMk/>
          <pc:sldMk cId="746163335" sldId="322"/>
        </pc:sldMkLst>
        <pc:spChg chg="add">
          <ac:chgData name="Nikolas Brady" userId="b3c1172e-7e94-40ed-a9ca-4ddb40859eaa" providerId="ADAL" clId="{89B5A2F5-12F2-482D-9D34-03C205446A44}" dt="2026-09-08T22:46:38.509" v="77"/>
          <ac:spMkLst>
            <pc:docMk/>
            <pc:sldMk cId="746163335" sldId="322"/>
            <ac:spMk id="5" creationId="{AB914426-1BDC-7CBB-1CAE-7B89AA755B1D}"/>
          </ac:spMkLst>
        </pc:spChg>
      </pc:sldChg>
      <pc:sldChg chg="addSp">
        <pc:chgData name="Nikolas Brady" userId="b3c1172e-7e94-40ed-a9ca-4ddb40859eaa" providerId="ADAL" clId="{89B5A2F5-12F2-482D-9D34-03C205446A44}" dt="2026-09-08T22:46:38.509" v="77"/>
        <pc:sldMkLst>
          <pc:docMk/>
          <pc:sldMk cId="448545860" sldId="325"/>
        </pc:sldMkLst>
        <pc:spChg chg="add">
          <ac:chgData name="Nikolas Brady" userId="b3c1172e-7e94-40ed-a9ca-4ddb40859eaa" providerId="ADAL" clId="{89B5A2F5-12F2-482D-9D34-03C205446A44}" dt="2026-09-08T22:46:38.509" v="77"/>
          <ac:spMkLst>
            <pc:docMk/>
            <pc:sldMk cId="448545860" sldId="325"/>
            <ac:spMk id="5" creationId="{976F69CD-8EA7-0A5F-227C-CABE829842AC}"/>
          </ac:spMkLst>
        </pc:spChg>
      </pc:sldChg>
      <pc:sldChg chg="addSp">
        <pc:chgData name="Nikolas Brady" userId="b3c1172e-7e94-40ed-a9ca-4ddb40859eaa" providerId="ADAL" clId="{89B5A2F5-12F2-482D-9D34-03C205446A44}" dt="2026-09-08T22:46:38.509" v="77"/>
        <pc:sldMkLst>
          <pc:docMk/>
          <pc:sldMk cId="3083577609" sldId="328"/>
        </pc:sldMkLst>
        <pc:spChg chg="add">
          <ac:chgData name="Nikolas Brady" userId="b3c1172e-7e94-40ed-a9ca-4ddb40859eaa" providerId="ADAL" clId="{89B5A2F5-12F2-482D-9D34-03C205446A44}" dt="2026-09-08T22:46:38.509" v="77"/>
          <ac:spMkLst>
            <pc:docMk/>
            <pc:sldMk cId="3083577609" sldId="328"/>
            <ac:spMk id="5" creationId="{4C83D352-BF88-D01C-5C84-1DE4F6383F2C}"/>
          </ac:spMkLst>
        </pc:spChg>
      </pc:sldChg>
      <pc:sldChg chg="ord">
        <pc:chgData name="Nikolas Brady" userId="b3c1172e-7e94-40ed-a9ca-4ddb40859eaa" providerId="ADAL" clId="{89B5A2F5-12F2-482D-9D34-03C205446A44}" dt="2026-09-02T18:47:18.391" v="8"/>
        <pc:sldMkLst>
          <pc:docMk/>
          <pc:sldMk cId="1249980369" sldId="341"/>
        </pc:sldMkLst>
      </pc:sldChg>
      <pc:sldChg chg="addSp">
        <pc:chgData name="Nikolas Brady" userId="b3c1172e-7e94-40ed-a9ca-4ddb40859eaa" providerId="ADAL" clId="{89B5A2F5-12F2-482D-9D34-03C205446A44}" dt="2026-09-08T22:46:38.509" v="77"/>
        <pc:sldMkLst>
          <pc:docMk/>
          <pc:sldMk cId="1969128705" sldId="342"/>
        </pc:sldMkLst>
        <pc:spChg chg="add">
          <ac:chgData name="Nikolas Brady" userId="b3c1172e-7e94-40ed-a9ca-4ddb40859eaa" providerId="ADAL" clId="{89B5A2F5-12F2-482D-9D34-03C205446A44}" dt="2026-09-08T22:46:38.509" v="77"/>
          <ac:spMkLst>
            <pc:docMk/>
            <pc:sldMk cId="1969128705" sldId="342"/>
            <ac:spMk id="5" creationId="{B53DB7EF-DC6C-24FF-F1DD-BEC687414AC9}"/>
          </ac:spMkLst>
        </pc:spChg>
      </pc:sldChg>
      <pc:sldChg chg="addSp">
        <pc:chgData name="Nikolas Brady" userId="b3c1172e-7e94-40ed-a9ca-4ddb40859eaa" providerId="ADAL" clId="{89B5A2F5-12F2-482D-9D34-03C205446A44}" dt="2026-09-08T22:46:38.509" v="77"/>
        <pc:sldMkLst>
          <pc:docMk/>
          <pc:sldMk cId="4097732164" sldId="343"/>
        </pc:sldMkLst>
        <pc:spChg chg="add">
          <ac:chgData name="Nikolas Brady" userId="b3c1172e-7e94-40ed-a9ca-4ddb40859eaa" providerId="ADAL" clId="{89B5A2F5-12F2-482D-9D34-03C205446A44}" dt="2026-09-08T22:46:38.509" v="77"/>
          <ac:spMkLst>
            <pc:docMk/>
            <pc:sldMk cId="4097732164" sldId="343"/>
            <ac:spMk id="5" creationId="{099AF420-4CEE-0E2A-9476-38C04EF4B79F}"/>
          </ac:spMkLst>
        </pc:spChg>
      </pc:sldChg>
      <pc:sldChg chg="addSp">
        <pc:chgData name="Nikolas Brady" userId="b3c1172e-7e94-40ed-a9ca-4ddb40859eaa" providerId="ADAL" clId="{89B5A2F5-12F2-482D-9D34-03C205446A44}" dt="2026-09-08T22:46:38.509" v="77"/>
        <pc:sldMkLst>
          <pc:docMk/>
          <pc:sldMk cId="2981565217" sldId="344"/>
        </pc:sldMkLst>
        <pc:spChg chg="add">
          <ac:chgData name="Nikolas Brady" userId="b3c1172e-7e94-40ed-a9ca-4ddb40859eaa" providerId="ADAL" clId="{89B5A2F5-12F2-482D-9D34-03C205446A44}" dt="2026-09-08T22:46:38.509" v="77"/>
          <ac:spMkLst>
            <pc:docMk/>
            <pc:sldMk cId="2981565217" sldId="344"/>
            <ac:spMk id="5" creationId="{E067A4F9-4D98-9AD0-326E-F2369165E3C9}"/>
          </ac:spMkLst>
        </pc:spChg>
      </pc:sldChg>
      <pc:sldChg chg="addSp">
        <pc:chgData name="Nikolas Brady" userId="b3c1172e-7e94-40ed-a9ca-4ddb40859eaa" providerId="ADAL" clId="{89B5A2F5-12F2-482D-9D34-03C205446A44}" dt="2026-09-08T22:46:38.509" v="77"/>
        <pc:sldMkLst>
          <pc:docMk/>
          <pc:sldMk cId="1863575202" sldId="346"/>
        </pc:sldMkLst>
        <pc:spChg chg="add">
          <ac:chgData name="Nikolas Brady" userId="b3c1172e-7e94-40ed-a9ca-4ddb40859eaa" providerId="ADAL" clId="{89B5A2F5-12F2-482D-9D34-03C205446A44}" dt="2026-09-08T22:46:38.509" v="77"/>
          <ac:spMkLst>
            <pc:docMk/>
            <pc:sldMk cId="1863575202" sldId="346"/>
            <ac:spMk id="5" creationId="{A28B47F4-5376-FE0D-BF58-E2BE04789967}"/>
          </ac:spMkLst>
        </pc:spChg>
      </pc:sldChg>
      <pc:sldChg chg="addSp modSp ord">
        <pc:chgData name="Nikolas Brady" userId="b3c1172e-7e94-40ed-a9ca-4ddb40859eaa" providerId="ADAL" clId="{89B5A2F5-12F2-482D-9D34-03C205446A44}" dt="2026-09-08T22:46:38.509" v="77"/>
        <pc:sldMkLst>
          <pc:docMk/>
          <pc:sldMk cId="2760394601" sldId="389"/>
        </pc:sldMkLst>
        <pc:spChg chg="add">
          <ac:chgData name="Nikolas Brady" userId="b3c1172e-7e94-40ed-a9ca-4ddb40859eaa" providerId="ADAL" clId="{89B5A2F5-12F2-482D-9D34-03C205446A44}" dt="2026-09-08T22:46:38.509" v="77"/>
          <ac:spMkLst>
            <pc:docMk/>
            <pc:sldMk cId="2760394601" sldId="389"/>
            <ac:spMk id="4" creationId="{9DFECE26-9E9B-CE92-E215-6A37AA0F620D}"/>
          </ac:spMkLst>
        </pc:spChg>
        <pc:picChg chg="add mod">
          <ac:chgData name="Nikolas Brady" userId="b3c1172e-7e94-40ed-a9ca-4ddb40859eaa" providerId="ADAL" clId="{89B5A2F5-12F2-482D-9D34-03C205446A44}" dt="2026-09-02T19:24:02.552" v="34"/>
          <ac:picMkLst>
            <pc:docMk/>
            <pc:sldMk cId="2760394601" sldId="389"/>
            <ac:picMk id="11" creationId="{024347E3-4CBD-05C3-DB07-F7C732C954AA}"/>
          </ac:picMkLst>
        </pc:picChg>
      </pc:sldChg>
      <pc:sldChg chg="addSp">
        <pc:chgData name="Nikolas Brady" userId="b3c1172e-7e94-40ed-a9ca-4ddb40859eaa" providerId="ADAL" clId="{89B5A2F5-12F2-482D-9D34-03C205446A44}" dt="2026-09-08T22:46:38.509" v="77"/>
        <pc:sldMkLst>
          <pc:docMk/>
          <pc:sldMk cId="3215052361" sldId="411"/>
        </pc:sldMkLst>
        <pc:spChg chg="add">
          <ac:chgData name="Nikolas Brady" userId="b3c1172e-7e94-40ed-a9ca-4ddb40859eaa" providerId="ADAL" clId="{89B5A2F5-12F2-482D-9D34-03C205446A44}" dt="2026-09-08T22:46:38.509" v="77"/>
          <ac:spMkLst>
            <pc:docMk/>
            <pc:sldMk cId="3215052361" sldId="411"/>
            <ac:spMk id="5" creationId="{067A1355-74E6-56DA-224F-6081CB222D5A}"/>
          </ac:spMkLst>
        </pc:spChg>
      </pc:sldChg>
      <pc:sldChg chg="addSp">
        <pc:chgData name="Nikolas Brady" userId="b3c1172e-7e94-40ed-a9ca-4ddb40859eaa" providerId="ADAL" clId="{89B5A2F5-12F2-482D-9D34-03C205446A44}" dt="2026-09-08T22:46:38.509" v="77"/>
        <pc:sldMkLst>
          <pc:docMk/>
          <pc:sldMk cId="1969262815" sldId="412"/>
        </pc:sldMkLst>
        <pc:spChg chg="add">
          <ac:chgData name="Nikolas Brady" userId="b3c1172e-7e94-40ed-a9ca-4ddb40859eaa" providerId="ADAL" clId="{89B5A2F5-12F2-482D-9D34-03C205446A44}" dt="2026-09-08T22:46:38.509" v="77"/>
          <ac:spMkLst>
            <pc:docMk/>
            <pc:sldMk cId="1969262815" sldId="412"/>
            <ac:spMk id="5" creationId="{F09D5752-1EB7-B465-9EAB-9BBA1044846B}"/>
          </ac:spMkLst>
        </pc:spChg>
      </pc:sldChg>
      <pc:sldChg chg="addSp">
        <pc:chgData name="Nikolas Brady" userId="b3c1172e-7e94-40ed-a9ca-4ddb40859eaa" providerId="ADAL" clId="{89B5A2F5-12F2-482D-9D34-03C205446A44}" dt="2026-09-08T22:46:38.509" v="77"/>
        <pc:sldMkLst>
          <pc:docMk/>
          <pc:sldMk cId="2239548101" sldId="413"/>
        </pc:sldMkLst>
        <pc:spChg chg="add">
          <ac:chgData name="Nikolas Brady" userId="b3c1172e-7e94-40ed-a9ca-4ddb40859eaa" providerId="ADAL" clId="{89B5A2F5-12F2-482D-9D34-03C205446A44}" dt="2026-09-08T22:46:38.509" v="77"/>
          <ac:spMkLst>
            <pc:docMk/>
            <pc:sldMk cId="2239548101" sldId="413"/>
            <ac:spMk id="4" creationId="{C418F524-01B0-DA17-0D04-543631FC9C78}"/>
          </ac:spMkLst>
        </pc:spChg>
      </pc:sldChg>
      <pc:sldChg chg="addSp ord">
        <pc:chgData name="Nikolas Brady" userId="b3c1172e-7e94-40ed-a9ca-4ddb40859eaa" providerId="ADAL" clId="{89B5A2F5-12F2-482D-9D34-03C205446A44}" dt="2026-09-08T22:46:38.509" v="77"/>
        <pc:sldMkLst>
          <pc:docMk/>
          <pc:sldMk cId="2412919326" sldId="417"/>
        </pc:sldMkLst>
        <pc:spChg chg="add">
          <ac:chgData name="Nikolas Brady" userId="b3c1172e-7e94-40ed-a9ca-4ddb40859eaa" providerId="ADAL" clId="{89B5A2F5-12F2-482D-9D34-03C205446A44}" dt="2026-09-08T22:46:38.509" v="77"/>
          <ac:spMkLst>
            <pc:docMk/>
            <pc:sldMk cId="2412919326" sldId="417"/>
            <ac:spMk id="4" creationId="{A5E95968-49AD-9B15-F3AE-D3597627ACA7}"/>
          </ac:spMkLst>
        </pc:spChg>
      </pc:sldChg>
      <pc:sldChg chg="addSp ord">
        <pc:chgData name="Nikolas Brady" userId="b3c1172e-7e94-40ed-a9ca-4ddb40859eaa" providerId="ADAL" clId="{89B5A2F5-12F2-482D-9D34-03C205446A44}" dt="2026-09-09T18:12:29.921" v="153"/>
        <pc:sldMkLst>
          <pc:docMk/>
          <pc:sldMk cId="1609488926" sldId="418"/>
        </pc:sldMkLst>
        <pc:spChg chg="add">
          <ac:chgData name="Nikolas Brady" userId="b3c1172e-7e94-40ed-a9ca-4ddb40859eaa" providerId="ADAL" clId="{89B5A2F5-12F2-482D-9D34-03C205446A44}" dt="2026-09-08T22:46:38.509" v="77"/>
          <ac:spMkLst>
            <pc:docMk/>
            <pc:sldMk cId="1609488926" sldId="418"/>
            <ac:spMk id="4" creationId="{0245C543-FBEC-E0A7-E57A-F92132052B78}"/>
          </ac:spMkLst>
        </pc:spChg>
      </pc:sldChg>
      <pc:sldChg chg="addSp">
        <pc:chgData name="Nikolas Brady" userId="b3c1172e-7e94-40ed-a9ca-4ddb40859eaa" providerId="ADAL" clId="{89B5A2F5-12F2-482D-9D34-03C205446A44}" dt="2026-09-08T22:46:38.509" v="77"/>
        <pc:sldMkLst>
          <pc:docMk/>
          <pc:sldMk cId="1220477410" sldId="419"/>
        </pc:sldMkLst>
        <pc:spChg chg="add">
          <ac:chgData name="Nikolas Brady" userId="b3c1172e-7e94-40ed-a9ca-4ddb40859eaa" providerId="ADAL" clId="{89B5A2F5-12F2-482D-9D34-03C205446A44}" dt="2026-09-08T22:46:38.509" v="77"/>
          <ac:spMkLst>
            <pc:docMk/>
            <pc:sldMk cId="1220477410" sldId="419"/>
            <ac:spMk id="4" creationId="{062138EF-F38A-525C-E53C-79D2A7795ADD}"/>
          </ac:spMkLst>
        </pc:spChg>
      </pc:sldChg>
      <pc:sldChg chg="addSp modSp ord">
        <pc:chgData name="Nikolas Brady" userId="b3c1172e-7e94-40ed-a9ca-4ddb40859eaa" providerId="ADAL" clId="{89B5A2F5-12F2-482D-9D34-03C205446A44}" dt="2026-09-08T22:46:38.509" v="77"/>
        <pc:sldMkLst>
          <pc:docMk/>
          <pc:sldMk cId="4124557869" sldId="420"/>
        </pc:sldMkLst>
        <pc:spChg chg="add">
          <ac:chgData name="Nikolas Brady" userId="b3c1172e-7e94-40ed-a9ca-4ddb40859eaa" providerId="ADAL" clId="{89B5A2F5-12F2-482D-9D34-03C205446A44}" dt="2026-09-08T22:46:38.509" v="77"/>
          <ac:spMkLst>
            <pc:docMk/>
            <pc:sldMk cId="4124557869" sldId="420"/>
            <ac:spMk id="4" creationId="{A7A31549-DA2B-D2C5-6070-D27731336B16}"/>
          </ac:spMkLst>
        </pc:spChg>
      </pc:sldChg>
      <pc:sldChg chg="addSp ord">
        <pc:chgData name="Nikolas Brady" userId="b3c1172e-7e94-40ed-a9ca-4ddb40859eaa" providerId="ADAL" clId="{89B5A2F5-12F2-482D-9D34-03C205446A44}" dt="2026-09-08T22:46:38.509" v="77"/>
        <pc:sldMkLst>
          <pc:docMk/>
          <pc:sldMk cId="1104939956" sldId="423"/>
        </pc:sldMkLst>
        <pc:spChg chg="add">
          <ac:chgData name="Nikolas Brady" userId="b3c1172e-7e94-40ed-a9ca-4ddb40859eaa" providerId="ADAL" clId="{89B5A2F5-12F2-482D-9D34-03C205446A44}" dt="2026-09-08T22:46:38.509" v="77"/>
          <ac:spMkLst>
            <pc:docMk/>
            <pc:sldMk cId="1104939956" sldId="423"/>
            <ac:spMk id="7" creationId="{ADC5C975-204E-A5AD-25B5-CF4025B27EE0}"/>
          </ac:spMkLst>
        </pc:spChg>
      </pc:sldChg>
      <pc:sldChg chg="addSp ord">
        <pc:chgData name="Nikolas Brady" userId="b3c1172e-7e94-40ed-a9ca-4ddb40859eaa" providerId="ADAL" clId="{89B5A2F5-12F2-482D-9D34-03C205446A44}" dt="2026-09-08T22:46:38.509" v="77"/>
        <pc:sldMkLst>
          <pc:docMk/>
          <pc:sldMk cId="429180147" sldId="437"/>
        </pc:sldMkLst>
        <pc:spChg chg="add">
          <ac:chgData name="Nikolas Brady" userId="b3c1172e-7e94-40ed-a9ca-4ddb40859eaa" providerId="ADAL" clId="{89B5A2F5-12F2-482D-9D34-03C205446A44}" dt="2026-09-08T22:46:38.509" v="77"/>
          <ac:spMkLst>
            <pc:docMk/>
            <pc:sldMk cId="429180147" sldId="437"/>
            <ac:spMk id="4" creationId="{EB977596-A36F-50F9-5507-98CE1D904F17}"/>
          </ac:spMkLst>
        </pc:spChg>
      </pc:sldChg>
      <pc:sldChg chg="addSp delSp modSp">
        <pc:chgData name="Nikolas Brady" userId="b3c1172e-7e94-40ed-a9ca-4ddb40859eaa" providerId="ADAL" clId="{89B5A2F5-12F2-482D-9D34-03C205446A44}" dt="2026-09-09T16:47:27.723" v="91"/>
        <pc:sldMkLst>
          <pc:docMk/>
          <pc:sldMk cId="3342108297" sldId="438"/>
        </pc:sldMkLst>
        <pc:spChg chg="add del">
          <ac:chgData name="Nikolas Brady" userId="b3c1172e-7e94-40ed-a9ca-4ddb40859eaa" providerId="ADAL" clId="{89B5A2F5-12F2-482D-9D34-03C205446A44}" dt="2026-09-09T16:47:27.723" v="91"/>
          <ac:spMkLst>
            <pc:docMk/>
            <pc:sldMk cId="3342108297" sldId="438"/>
            <ac:spMk id="4" creationId="{60EC4B01-25BA-5571-53B1-D74D99EF685A}"/>
          </ac:spMkLst>
        </pc:spChg>
        <pc:spChg chg="add">
          <ac:chgData name="Nikolas Brady" userId="b3c1172e-7e94-40ed-a9ca-4ddb40859eaa" providerId="ADAL" clId="{89B5A2F5-12F2-482D-9D34-03C205446A44}" dt="2026-09-08T22:46:38.509" v="77"/>
          <ac:spMkLst>
            <pc:docMk/>
            <pc:sldMk cId="3342108297" sldId="438"/>
            <ac:spMk id="5" creationId="{2459ECFA-E7FF-68FF-C976-72F093DB6137}"/>
          </ac:spMkLst>
        </pc:spChg>
        <pc:graphicFrameChg chg="add mod">
          <ac:chgData name="Nikolas Brady" userId="b3c1172e-7e94-40ed-a9ca-4ddb40859eaa" providerId="ADAL" clId="{89B5A2F5-12F2-482D-9D34-03C205446A44}" dt="2026-09-09T16:47:27.723" v="91"/>
          <ac:graphicFrameMkLst>
            <pc:docMk/>
            <pc:sldMk cId="3342108297" sldId="438"/>
            <ac:graphicFrameMk id="7" creationId="{64339990-A7A9-9875-C524-C86FF99E8F53}"/>
          </ac:graphicFrameMkLst>
        </pc:graphicFrameChg>
      </pc:sldChg>
      <pc:sldChg chg="addSp modSp">
        <pc:chgData name="Nikolas Brady" userId="b3c1172e-7e94-40ed-a9ca-4ddb40859eaa" providerId="ADAL" clId="{89B5A2F5-12F2-482D-9D34-03C205446A44}" dt="2026-09-08T22:46:38.509" v="77"/>
        <pc:sldMkLst>
          <pc:docMk/>
          <pc:sldMk cId="3124449199" sldId="439"/>
        </pc:sldMkLst>
        <pc:spChg chg="add">
          <ac:chgData name="Nikolas Brady" userId="b3c1172e-7e94-40ed-a9ca-4ddb40859eaa" providerId="ADAL" clId="{89B5A2F5-12F2-482D-9D34-03C205446A44}" dt="2026-09-08T22:46:38.509" v="77"/>
          <ac:spMkLst>
            <pc:docMk/>
            <pc:sldMk cId="3124449199" sldId="439"/>
            <ac:spMk id="4" creationId="{76EBE654-D70D-1D90-75F5-C0FFB4F3C5E4}"/>
          </ac:spMkLst>
        </pc:spChg>
        <pc:graphicFrameChg chg="mod">
          <ac:chgData name="Nikolas Brady" userId="b3c1172e-7e94-40ed-a9ca-4ddb40859eaa" providerId="ADAL" clId="{89B5A2F5-12F2-482D-9D34-03C205446A44}" dt="2026-09-02T19:27:29.217" v="53" actId="2711"/>
          <ac:graphicFrameMkLst>
            <pc:docMk/>
            <pc:sldMk cId="3124449199" sldId="439"/>
            <ac:graphicFrameMk id="9" creationId="{4B770F90-8C35-7A85-C61C-E72B21E28935}"/>
          </ac:graphicFrameMkLst>
        </pc:graphicFrameChg>
      </pc:sldChg>
      <pc:sldChg chg="addSp modSp">
        <pc:chgData name="Nikolas Brady" userId="b3c1172e-7e94-40ed-a9ca-4ddb40859eaa" providerId="ADAL" clId="{89B5A2F5-12F2-482D-9D34-03C205446A44}" dt="2026-09-08T22:46:38.509" v="77"/>
        <pc:sldMkLst>
          <pc:docMk/>
          <pc:sldMk cId="1255838555" sldId="440"/>
        </pc:sldMkLst>
        <pc:spChg chg="add">
          <ac:chgData name="Nikolas Brady" userId="b3c1172e-7e94-40ed-a9ca-4ddb40859eaa" providerId="ADAL" clId="{89B5A2F5-12F2-482D-9D34-03C205446A44}" dt="2026-09-08T22:46:38.509" v="77"/>
          <ac:spMkLst>
            <pc:docMk/>
            <pc:sldMk cId="1255838555" sldId="440"/>
            <ac:spMk id="5" creationId="{6A8B5B03-CD35-E70E-F31E-53D778CAB46D}"/>
          </ac:spMkLst>
        </pc:spChg>
        <pc:spChg chg="mod">
          <ac:chgData name="Nikolas Brady" userId="b3c1172e-7e94-40ed-a9ca-4ddb40859eaa" providerId="ADAL" clId="{89B5A2F5-12F2-482D-9D34-03C205446A44}" dt="2026-09-04T18:55:09.301" v="60"/>
          <ac:spMkLst>
            <pc:docMk/>
            <pc:sldMk cId="1255838555" sldId="440"/>
            <ac:spMk id="6" creationId="{0B39C498-276D-3752-027A-A63F1207F607}"/>
          </ac:spMkLst>
        </pc:spChg>
      </pc:sldChg>
      <pc:sldChg chg="addSp add">
        <pc:chgData name="Nikolas Brady" userId="b3c1172e-7e94-40ed-a9ca-4ddb40859eaa" providerId="ADAL" clId="{89B5A2F5-12F2-482D-9D34-03C205446A44}" dt="2026-09-08T22:46:38.509" v="77"/>
        <pc:sldMkLst>
          <pc:docMk/>
          <pc:sldMk cId="3704926977" sldId="443"/>
        </pc:sldMkLst>
        <pc:spChg chg="add">
          <ac:chgData name="Nikolas Brady" userId="b3c1172e-7e94-40ed-a9ca-4ddb40859eaa" providerId="ADAL" clId="{89B5A2F5-12F2-482D-9D34-03C205446A44}" dt="2026-09-08T22:46:38.509" v="77"/>
          <ac:spMkLst>
            <pc:docMk/>
            <pc:sldMk cId="3704926977" sldId="443"/>
            <ac:spMk id="5" creationId="{CBEC29A0-406B-668C-03D6-1D81DE2CE0B0}"/>
          </ac:spMkLst>
        </pc:spChg>
      </pc:sldChg>
      <pc:sldChg chg="addSp add">
        <pc:chgData name="Nikolas Brady" userId="b3c1172e-7e94-40ed-a9ca-4ddb40859eaa" providerId="ADAL" clId="{89B5A2F5-12F2-482D-9D34-03C205446A44}" dt="2026-09-08T22:46:38.509" v="77"/>
        <pc:sldMkLst>
          <pc:docMk/>
          <pc:sldMk cId="2954366070" sldId="444"/>
        </pc:sldMkLst>
        <pc:spChg chg="add">
          <ac:chgData name="Nikolas Brady" userId="b3c1172e-7e94-40ed-a9ca-4ddb40859eaa" providerId="ADAL" clId="{89B5A2F5-12F2-482D-9D34-03C205446A44}" dt="2026-09-08T22:46:38.509" v="77"/>
          <ac:spMkLst>
            <pc:docMk/>
            <pc:sldMk cId="2954366070" sldId="444"/>
            <ac:spMk id="5" creationId="{DBCE78DB-C78E-5814-7C86-5808FF20BB49}"/>
          </ac:spMkLst>
        </pc:spChg>
      </pc:sldChg>
      <pc:sldChg chg="addSp add">
        <pc:chgData name="Nikolas Brady" userId="b3c1172e-7e94-40ed-a9ca-4ddb40859eaa" providerId="ADAL" clId="{89B5A2F5-12F2-482D-9D34-03C205446A44}" dt="2026-09-08T22:46:38.509" v="77"/>
        <pc:sldMkLst>
          <pc:docMk/>
          <pc:sldMk cId="1975333920" sldId="445"/>
        </pc:sldMkLst>
        <pc:spChg chg="add">
          <ac:chgData name="Nikolas Brady" userId="b3c1172e-7e94-40ed-a9ca-4ddb40859eaa" providerId="ADAL" clId="{89B5A2F5-12F2-482D-9D34-03C205446A44}" dt="2026-09-08T22:46:38.509" v="77"/>
          <ac:spMkLst>
            <pc:docMk/>
            <pc:sldMk cId="1975333920" sldId="445"/>
            <ac:spMk id="5" creationId="{BB5F6E34-0A13-6C9D-B29F-55003299C35B}"/>
          </ac:spMkLst>
        </pc:spChg>
      </pc:sldChg>
      <pc:sldChg chg="addSp delSp modSp">
        <pc:chgData name="Nikolas Brady" userId="b3c1172e-7e94-40ed-a9ca-4ddb40859eaa" providerId="ADAL" clId="{89B5A2F5-12F2-482D-9D34-03C205446A44}" dt="2026-09-09T17:47:57.556" v="130"/>
        <pc:sldMkLst>
          <pc:docMk/>
          <pc:sldMk cId="3744836917" sldId="446"/>
        </pc:sldMkLst>
        <pc:spChg chg="add">
          <ac:chgData name="Nikolas Brady" userId="b3c1172e-7e94-40ed-a9ca-4ddb40859eaa" providerId="ADAL" clId="{89B5A2F5-12F2-482D-9D34-03C205446A44}" dt="2026-09-08T22:46:38.509" v="77"/>
          <ac:spMkLst>
            <pc:docMk/>
            <pc:sldMk cId="3744836917" sldId="446"/>
            <ac:spMk id="5" creationId="{5E18A1E5-D53B-A104-17FB-39427164C98B}"/>
          </ac:spMkLst>
        </pc:spChg>
        <pc:spChg chg="del">
          <ac:chgData name="Nikolas Brady" userId="b3c1172e-7e94-40ed-a9ca-4ddb40859eaa" providerId="ADAL" clId="{89B5A2F5-12F2-482D-9D34-03C205446A44}" dt="2026-09-09T17:47:22.216" v="128"/>
          <ac:spMkLst>
            <pc:docMk/>
            <pc:sldMk cId="3744836917" sldId="446"/>
            <ac:spMk id="6" creationId="{F7CEBA76-54F1-F26A-895B-4B459B3C6FD7}"/>
          </ac:spMkLst>
        </pc:spChg>
        <pc:spChg chg="add mod">
          <ac:chgData name="Nikolas Brady" userId="b3c1172e-7e94-40ed-a9ca-4ddb40859eaa" providerId="ADAL" clId="{89B5A2F5-12F2-482D-9D34-03C205446A44}" dt="2026-09-09T17:47:18.048" v="127"/>
          <ac:spMkLst>
            <pc:docMk/>
            <pc:sldMk cId="3744836917" sldId="446"/>
            <ac:spMk id="19" creationId="{A5281AB2-2721-7050-AF7E-7927083502F6}"/>
          </ac:spMkLst>
        </pc:spChg>
        <pc:spChg chg="add mod">
          <ac:chgData name="Nikolas Brady" userId="b3c1172e-7e94-40ed-a9ca-4ddb40859eaa" providerId="ADAL" clId="{89B5A2F5-12F2-482D-9D34-03C205446A44}" dt="2026-09-09T17:47:22.216" v="128"/>
          <ac:spMkLst>
            <pc:docMk/>
            <pc:sldMk cId="3744836917" sldId="446"/>
            <ac:spMk id="20" creationId="{F474E5CD-9B81-B442-1605-21BFD0EC7648}"/>
          </ac:spMkLst>
        </pc:spChg>
        <pc:spChg chg="add mod">
          <ac:chgData name="Nikolas Brady" userId="b3c1172e-7e94-40ed-a9ca-4ddb40859eaa" providerId="ADAL" clId="{89B5A2F5-12F2-482D-9D34-03C205446A44}" dt="2026-09-09T17:47:57.556" v="130"/>
          <ac:spMkLst>
            <pc:docMk/>
            <pc:sldMk cId="3744836917" sldId="446"/>
            <ac:spMk id="21" creationId="{53533271-3390-B786-4785-9162F83142F1}"/>
          </ac:spMkLst>
        </pc:spChg>
      </pc:sldChg>
      <pc:sldChg chg="addSp modSp">
        <pc:chgData name="Nikolas Brady" userId="b3c1172e-7e94-40ed-a9ca-4ddb40859eaa" providerId="ADAL" clId="{89B5A2F5-12F2-482D-9D34-03C205446A44}" dt="2026-09-09T17:56:00.283" v="145"/>
        <pc:sldMkLst>
          <pc:docMk/>
          <pc:sldMk cId="2575535004" sldId="447"/>
        </pc:sldMkLst>
        <pc:spChg chg="mod">
          <ac:chgData name="Nikolas Brady" userId="b3c1172e-7e94-40ed-a9ca-4ddb40859eaa" providerId="ADAL" clId="{89B5A2F5-12F2-482D-9D34-03C205446A44}" dt="2026-09-08T21:54:59.907" v="66"/>
          <ac:spMkLst>
            <pc:docMk/>
            <pc:sldMk cId="2575535004" sldId="447"/>
            <ac:spMk id="2" creationId="{F1088C64-7976-E82D-82F5-B67D6EA72912}"/>
          </ac:spMkLst>
        </pc:spChg>
        <pc:spChg chg="add">
          <ac:chgData name="Nikolas Brady" userId="b3c1172e-7e94-40ed-a9ca-4ddb40859eaa" providerId="ADAL" clId="{89B5A2F5-12F2-482D-9D34-03C205446A44}" dt="2026-09-08T22:46:38.509" v="77"/>
          <ac:spMkLst>
            <pc:docMk/>
            <pc:sldMk cId="2575535004" sldId="447"/>
            <ac:spMk id="4" creationId="{3D4B24A1-8672-9298-0AC7-89CAC835C186}"/>
          </ac:spMkLst>
        </pc:spChg>
        <pc:spChg chg="add mod">
          <ac:chgData name="Nikolas Brady" userId="b3c1172e-7e94-40ed-a9ca-4ddb40859eaa" providerId="ADAL" clId="{89B5A2F5-12F2-482D-9D34-03C205446A44}" dt="2026-09-08T21:53:23.143" v="64"/>
          <ac:spMkLst>
            <pc:docMk/>
            <pc:sldMk cId="2575535004" sldId="447"/>
            <ac:spMk id="8" creationId="{BE3C7FBA-55EB-5F48-3FBB-0A2FB4A16582}"/>
          </ac:spMkLst>
        </pc:spChg>
        <pc:spChg chg="add mod">
          <ac:chgData name="Nikolas Brady" userId="b3c1172e-7e94-40ed-a9ca-4ddb40859eaa" providerId="ADAL" clId="{89B5A2F5-12F2-482D-9D34-03C205446A44}" dt="2026-09-09T17:55:54.738" v="143"/>
          <ac:spMkLst>
            <pc:docMk/>
            <pc:sldMk cId="2575535004" sldId="447"/>
            <ac:spMk id="12" creationId="{12803C17-DD6D-C141-2B4A-94ED6BF89032}"/>
          </ac:spMkLst>
        </pc:spChg>
        <pc:spChg chg="add mod">
          <ac:chgData name="Nikolas Brady" userId="b3c1172e-7e94-40ed-a9ca-4ddb40859eaa" providerId="ADAL" clId="{89B5A2F5-12F2-482D-9D34-03C205446A44}" dt="2026-09-09T17:55:54.738" v="143"/>
          <ac:spMkLst>
            <pc:docMk/>
            <pc:sldMk cId="2575535004" sldId="447"/>
            <ac:spMk id="13" creationId="{2572002C-5BD8-3A90-6002-45B6FF0C455E}"/>
          </ac:spMkLst>
        </pc:spChg>
        <pc:spChg chg="add mod">
          <ac:chgData name="Nikolas Brady" userId="b3c1172e-7e94-40ed-a9ca-4ddb40859eaa" providerId="ADAL" clId="{89B5A2F5-12F2-482D-9D34-03C205446A44}" dt="2026-09-09T17:56:00.283" v="145"/>
          <ac:spMkLst>
            <pc:docMk/>
            <pc:sldMk cId="2575535004" sldId="447"/>
            <ac:spMk id="15" creationId="{59B15C0C-709D-2B16-4E55-843BEE7B2AC0}"/>
          </ac:spMkLst>
        </pc:spChg>
        <pc:spChg chg="add mod">
          <ac:chgData name="Nikolas Brady" userId="b3c1172e-7e94-40ed-a9ca-4ddb40859eaa" providerId="ADAL" clId="{89B5A2F5-12F2-482D-9D34-03C205446A44}" dt="2026-09-09T17:56:00.283" v="145"/>
          <ac:spMkLst>
            <pc:docMk/>
            <pc:sldMk cId="2575535004" sldId="447"/>
            <ac:spMk id="16" creationId="{32CE51B4-7C9A-7BAF-21A1-C446FB865C43}"/>
          </ac:spMkLst>
        </pc:spChg>
        <pc:grpChg chg="add mod">
          <ac:chgData name="Nikolas Brady" userId="b3c1172e-7e94-40ed-a9ca-4ddb40859eaa" providerId="ADAL" clId="{89B5A2F5-12F2-482D-9D34-03C205446A44}" dt="2026-09-09T17:55:54.738" v="143"/>
          <ac:grpSpMkLst>
            <pc:docMk/>
            <pc:sldMk cId="2575535004" sldId="447"/>
            <ac:grpSpMk id="11" creationId="{D6FB2F59-9AB8-3AB9-4F34-6EE58C907695}"/>
          </ac:grpSpMkLst>
        </pc:grpChg>
        <pc:grpChg chg="add mod">
          <ac:chgData name="Nikolas Brady" userId="b3c1172e-7e94-40ed-a9ca-4ddb40859eaa" providerId="ADAL" clId="{89B5A2F5-12F2-482D-9D34-03C205446A44}" dt="2026-09-09T17:56:00.283" v="145"/>
          <ac:grpSpMkLst>
            <pc:docMk/>
            <pc:sldMk cId="2575535004" sldId="447"/>
            <ac:grpSpMk id="14" creationId="{53ECA1CA-D9A7-AB16-61D1-B076D1E42A1A}"/>
          </ac:grpSpMkLst>
        </pc:grpChg>
      </pc:sldChg>
      <pc:sldChg chg="addSp modSp">
        <pc:chgData name="Nikolas Brady" userId="b3c1172e-7e94-40ed-a9ca-4ddb40859eaa" providerId="ADAL" clId="{89B5A2F5-12F2-482D-9D34-03C205446A44}" dt="2026-09-09T17:55:42.807" v="141" actId="207"/>
        <pc:sldMkLst>
          <pc:docMk/>
          <pc:sldMk cId="4093837627" sldId="448"/>
        </pc:sldMkLst>
        <pc:spChg chg="mod">
          <ac:chgData name="Nikolas Brady" userId="b3c1172e-7e94-40ed-a9ca-4ddb40859eaa" providerId="ADAL" clId="{89B5A2F5-12F2-482D-9D34-03C205446A44}" dt="2026-09-08T21:59:43.309" v="70"/>
          <ac:spMkLst>
            <pc:docMk/>
            <pc:sldMk cId="4093837627" sldId="448"/>
            <ac:spMk id="2" creationId="{6E662541-378C-9F61-CFF1-E5DBE4A4A9DD}"/>
          </ac:spMkLst>
        </pc:spChg>
        <pc:spChg chg="add">
          <ac:chgData name="Nikolas Brady" userId="b3c1172e-7e94-40ed-a9ca-4ddb40859eaa" providerId="ADAL" clId="{89B5A2F5-12F2-482D-9D34-03C205446A44}" dt="2026-09-08T22:46:38.509" v="77"/>
          <ac:spMkLst>
            <pc:docMk/>
            <pc:sldMk cId="4093837627" sldId="448"/>
            <ac:spMk id="3" creationId="{9A5B0F29-7FAB-6FED-316A-D87B3FE056FD}"/>
          </ac:spMkLst>
        </pc:spChg>
        <pc:spChg chg="add mod">
          <ac:chgData name="Nikolas Brady" userId="b3c1172e-7e94-40ed-a9ca-4ddb40859eaa" providerId="ADAL" clId="{89B5A2F5-12F2-482D-9D34-03C205446A44}" dt="2026-09-08T21:57:11.227" v="68"/>
          <ac:spMkLst>
            <pc:docMk/>
            <pc:sldMk cId="4093837627" sldId="448"/>
            <ac:spMk id="5" creationId="{AECDEB52-18D1-79A5-FEA1-297422B3ACF4}"/>
          </ac:spMkLst>
        </pc:spChg>
        <pc:spChg chg="add mod">
          <ac:chgData name="Nikolas Brady" userId="b3c1172e-7e94-40ed-a9ca-4ddb40859eaa" providerId="ADAL" clId="{89B5A2F5-12F2-482D-9D34-03C205446A44}" dt="2026-09-08T22:01:48.656" v="74"/>
          <ac:spMkLst>
            <pc:docMk/>
            <pc:sldMk cId="4093837627" sldId="448"/>
            <ac:spMk id="6" creationId="{5AC90F2A-1806-1FD6-C213-74C1DB9269C5}"/>
          </ac:spMkLst>
        </pc:spChg>
        <pc:spChg chg="add mod">
          <ac:chgData name="Nikolas Brady" userId="b3c1172e-7e94-40ed-a9ca-4ddb40859eaa" providerId="ADAL" clId="{89B5A2F5-12F2-482D-9D34-03C205446A44}" dt="2026-09-09T16:04:48.719" v="89"/>
          <ac:spMkLst>
            <pc:docMk/>
            <pc:sldMk cId="4093837627" sldId="448"/>
            <ac:spMk id="8" creationId="{AF0B1C9F-93EE-32A4-22AD-FF97EDBA38AD}"/>
          </ac:spMkLst>
        </pc:spChg>
        <pc:spChg chg="add mod">
          <ac:chgData name="Nikolas Brady" userId="b3c1172e-7e94-40ed-a9ca-4ddb40859eaa" providerId="ADAL" clId="{89B5A2F5-12F2-482D-9D34-03C205446A44}" dt="2026-09-09T17:55:06.891" v="139"/>
          <ac:spMkLst>
            <pc:docMk/>
            <pc:sldMk cId="4093837627" sldId="448"/>
            <ac:spMk id="10" creationId="{2E6D69C5-7F66-0FD7-E136-A60D429796AB}"/>
          </ac:spMkLst>
        </pc:spChg>
        <pc:spChg chg="add mod">
          <ac:chgData name="Nikolas Brady" userId="b3c1172e-7e94-40ed-a9ca-4ddb40859eaa" providerId="ADAL" clId="{89B5A2F5-12F2-482D-9D34-03C205446A44}" dt="2026-09-09T17:55:06.891" v="139"/>
          <ac:spMkLst>
            <pc:docMk/>
            <pc:sldMk cId="4093837627" sldId="448"/>
            <ac:spMk id="11" creationId="{8A3C4FD3-C7FB-EF7D-8361-C9FA642D5616}"/>
          </ac:spMkLst>
        </pc:spChg>
        <pc:grpChg chg="add mod">
          <ac:chgData name="Nikolas Brady" userId="b3c1172e-7e94-40ed-a9ca-4ddb40859eaa" providerId="ADAL" clId="{89B5A2F5-12F2-482D-9D34-03C205446A44}" dt="2026-09-09T17:55:06.891" v="139"/>
          <ac:grpSpMkLst>
            <pc:docMk/>
            <pc:sldMk cId="4093837627" sldId="448"/>
            <ac:grpSpMk id="9" creationId="{F20F64CD-8CE6-A749-777E-02200B413A79}"/>
          </ac:grpSpMkLst>
        </pc:grpChg>
        <pc:graphicFrameChg chg="mod">
          <ac:chgData name="Nikolas Brady" userId="b3c1172e-7e94-40ed-a9ca-4ddb40859eaa" providerId="ADAL" clId="{89B5A2F5-12F2-482D-9D34-03C205446A44}" dt="2026-09-09T17:55:42.807" v="141" actId="207"/>
          <ac:graphicFrameMkLst>
            <pc:docMk/>
            <pc:sldMk cId="4093837627" sldId="448"/>
            <ac:graphicFrameMk id="13" creationId="{8FCAB5B1-01ED-70DA-5520-9CA1DE379FE5}"/>
          </ac:graphicFrameMkLst>
        </pc:graphicFrameChg>
        <pc:picChg chg="add">
          <ac:chgData name="Nikolas Brady" userId="b3c1172e-7e94-40ed-a9ca-4ddb40859eaa" providerId="ADAL" clId="{89B5A2F5-12F2-482D-9D34-03C205446A44}" dt="2026-09-08T22:05:25.128" v="75"/>
          <ac:picMkLst>
            <pc:docMk/>
            <pc:sldMk cId="4093837627" sldId="448"/>
            <ac:picMk id="7" creationId="{25465E05-B922-11A1-F7AF-0C4FC028641E}"/>
          </ac:picMkLst>
        </pc:picChg>
      </pc:sldChg>
      <pc:sldChg chg="addSp modSp">
        <pc:chgData name="Nikolas Brady" userId="b3c1172e-7e94-40ed-a9ca-4ddb40859eaa" providerId="ADAL" clId="{89B5A2F5-12F2-482D-9D34-03C205446A44}" dt="2026-09-09T17:29:10.460" v="120"/>
        <pc:sldMkLst>
          <pc:docMk/>
          <pc:sldMk cId="1136630492" sldId="449"/>
        </pc:sldMkLst>
        <pc:spChg chg="mod">
          <ac:chgData name="Nikolas Brady" userId="b3c1172e-7e94-40ed-a9ca-4ddb40859eaa" providerId="ADAL" clId="{89B5A2F5-12F2-482D-9D34-03C205446A44}" dt="2026-09-08T22:08:26.872" v="76"/>
          <ac:spMkLst>
            <pc:docMk/>
            <pc:sldMk cId="1136630492" sldId="449"/>
            <ac:spMk id="2" creationId="{8744C1B4-8929-75E1-9010-4062A063A9A1}"/>
          </ac:spMkLst>
        </pc:spChg>
        <pc:spChg chg="add">
          <ac:chgData name="Nikolas Brady" userId="b3c1172e-7e94-40ed-a9ca-4ddb40859eaa" providerId="ADAL" clId="{89B5A2F5-12F2-482D-9D34-03C205446A44}" dt="2026-09-08T22:46:38.509" v="77"/>
          <ac:spMkLst>
            <pc:docMk/>
            <pc:sldMk cId="1136630492" sldId="449"/>
            <ac:spMk id="4" creationId="{5C0C5568-3091-965D-1AE4-4713CBCD2B2D}"/>
          </ac:spMkLst>
        </pc:spChg>
        <pc:spChg chg="add mod">
          <ac:chgData name="Nikolas Brady" userId="b3c1172e-7e94-40ed-a9ca-4ddb40859eaa" providerId="ADAL" clId="{89B5A2F5-12F2-482D-9D34-03C205446A44}" dt="2026-09-09T17:29:10.460" v="120"/>
          <ac:spMkLst>
            <pc:docMk/>
            <pc:sldMk cId="1136630492" sldId="449"/>
            <ac:spMk id="15" creationId="{EAB20527-2E43-AC53-B85A-33BDF2C7822C}"/>
          </ac:spMkLst>
        </pc:spChg>
      </pc:sldChg>
      <pc:sldChg chg="addSp ord">
        <pc:chgData name="Nikolas Brady" userId="b3c1172e-7e94-40ed-a9ca-4ddb40859eaa" providerId="ADAL" clId="{89B5A2F5-12F2-482D-9D34-03C205446A44}" dt="2026-09-08T23:09:44.278" v="83"/>
        <pc:sldMkLst>
          <pc:docMk/>
          <pc:sldMk cId="798642781" sldId="450"/>
        </pc:sldMkLst>
        <pc:spChg chg="add">
          <ac:chgData name="Nikolas Brady" userId="b3c1172e-7e94-40ed-a9ca-4ddb40859eaa" providerId="ADAL" clId="{89B5A2F5-12F2-482D-9D34-03C205446A44}" dt="2026-09-08T22:46:38.509" v="77"/>
          <ac:spMkLst>
            <pc:docMk/>
            <pc:sldMk cId="798642781" sldId="450"/>
            <ac:spMk id="4" creationId="{9616E45D-3C29-0DF4-AA12-F0E042666CED}"/>
          </ac:spMkLst>
        </pc:spChg>
      </pc:sldChg>
      <pc:sldChg chg="modSp add ord">
        <pc:chgData name="Nikolas Brady" userId="b3c1172e-7e94-40ed-a9ca-4ddb40859eaa" providerId="ADAL" clId="{89B5A2F5-12F2-482D-9D34-03C205446A44}" dt="2026-09-08T23:11:55.620" v="86" actId="207"/>
        <pc:sldMkLst>
          <pc:docMk/>
          <pc:sldMk cId="1284102689" sldId="451"/>
        </pc:sldMkLst>
        <pc:graphicFrameChg chg="mod">
          <ac:chgData name="Nikolas Brady" userId="b3c1172e-7e94-40ed-a9ca-4ddb40859eaa" providerId="ADAL" clId="{89B5A2F5-12F2-482D-9D34-03C205446A44}" dt="2026-09-08T23:11:55.620" v="86" actId="207"/>
          <ac:graphicFrameMkLst>
            <pc:docMk/>
            <pc:sldMk cId="1284102689" sldId="451"/>
            <ac:graphicFrameMk id="8" creationId="{12E495C2-A72F-EB70-8166-D31D87065C7D}"/>
          </ac:graphicFrameMkLst>
        </pc:graphicFrameChg>
      </pc:sldChg>
      <pc:sldChg chg="addSp modSp">
        <pc:chgData name="Nikolas Brady" userId="b3c1172e-7e94-40ed-a9ca-4ddb40859eaa" providerId="ADAL" clId="{89B5A2F5-12F2-482D-9D34-03C205446A44}" dt="2026-09-08T23:12:13.826" v="88"/>
        <pc:sldMkLst>
          <pc:docMk/>
          <pc:sldMk cId="1124186877" sldId="452"/>
        </pc:sldMkLst>
        <pc:spChg chg="add mod">
          <ac:chgData name="Nikolas Brady" userId="b3c1172e-7e94-40ed-a9ca-4ddb40859eaa" providerId="ADAL" clId="{89B5A2F5-12F2-482D-9D34-03C205446A44}" dt="2026-09-08T23:12:13.826" v="88"/>
          <ac:spMkLst>
            <pc:docMk/>
            <pc:sldMk cId="1124186877" sldId="452"/>
            <ac:spMk id="9" creationId="{F5E8A1C2-4408-20C1-4C7D-A113E56BBB72}"/>
          </ac:spMkLst>
        </pc:spChg>
        <pc:spChg chg="add mod">
          <ac:chgData name="Nikolas Brady" userId="b3c1172e-7e94-40ed-a9ca-4ddb40859eaa" providerId="ADAL" clId="{89B5A2F5-12F2-482D-9D34-03C205446A44}" dt="2026-09-08T23:12:13.826" v="88"/>
          <ac:spMkLst>
            <pc:docMk/>
            <pc:sldMk cId="1124186877" sldId="452"/>
            <ac:spMk id="10" creationId="{4001BFD2-0F72-0C7E-E14E-0E30E8B7BBD8}"/>
          </ac:spMkLst>
        </pc:spChg>
        <pc:grpChg chg="add mod">
          <ac:chgData name="Nikolas Brady" userId="b3c1172e-7e94-40ed-a9ca-4ddb40859eaa" providerId="ADAL" clId="{89B5A2F5-12F2-482D-9D34-03C205446A44}" dt="2026-09-08T23:12:13.826" v="88"/>
          <ac:grpSpMkLst>
            <pc:docMk/>
            <pc:sldMk cId="1124186877" sldId="452"/>
            <ac:grpSpMk id="8" creationId="{15871FF1-2F38-63C8-EE59-FDAA86FE0B12}"/>
          </ac:grpSpMkLst>
        </pc:grpChg>
      </pc:sldChg>
      <pc:sldChg chg="addSp modSp add">
        <pc:chgData name="Nikolas Brady" userId="b3c1172e-7e94-40ed-a9ca-4ddb40859eaa" providerId="ADAL" clId="{89B5A2F5-12F2-482D-9D34-03C205446A44}" dt="2026-09-08T23:09:15.992" v="81"/>
        <pc:sldMkLst>
          <pc:docMk/>
          <pc:sldMk cId="1019600380" sldId="454"/>
        </pc:sldMkLst>
        <pc:spChg chg="add mod">
          <ac:chgData name="Nikolas Brady" userId="b3c1172e-7e94-40ed-a9ca-4ddb40859eaa" providerId="ADAL" clId="{89B5A2F5-12F2-482D-9D34-03C205446A44}" dt="2026-09-08T23:09:15.992" v="81"/>
          <ac:spMkLst>
            <pc:docMk/>
            <pc:sldMk cId="1019600380" sldId="454"/>
            <ac:spMk id="10" creationId="{4B3AFB91-EDCB-6424-65DF-D4F302FE90F5}"/>
          </ac:spMkLst>
        </pc:spChg>
      </pc:sldChg>
      <pc:sldChg chg="addSp modSp">
        <pc:chgData name="Nikolas Brady" userId="b3c1172e-7e94-40ed-a9ca-4ddb40859eaa" providerId="ADAL" clId="{89B5A2F5-12F2-482D-9D34-03C205446A44}" dt="2026-09-08T23:09:26.438" v="82"/>
        <pc:sldMkLst>
          <pc:docMk/>
          <pc:sldMk cId="2784449830" sldId="455"/>
        </pc:sldMkLst>
        <pc:spChg chg="add mod">
          <ac:chgData name="Nikolas Brady" userId="b3c1172e-7e94-40ed-a9ca-4ddb40859eaa" providerId="ADAL" clId="{89B5A2F5-12F2-482D-9D34-03C205446A44}" dt="2026-09-08T23:09:26.438" v="82"/>
          <ac:spMkLst>
            <pc:docMk/>
            <pc:sldMk cId="2784449830" sldId="455"/>
            <ac:spMk id="6" creationId="{C7263601-FF5E-36A2-9420-DFEDCDD08DD4}"/>
          </ac:spMkLst>
        </pc:spChg>
      </pc:sldChg>
      <pc:sldChg chg="addSp modSp ord">
        <pc:chgData name="Nikolas Brady" userId="b3c1172e-7e94-40ed-a9ca-4ddb40859eaa" providerId="ADAL" clId="{89B5A2F5-12F2-482D-9D34-03C205446A44}" dt="2026-09-09T18:12:29.921" v="153"/>
        <pc:sldMkLst>
          <pc:docMk/>
          <pc:sldMk cId="2455528719" sldId="456"/>
        </pc:sldMkLst>
        <pc:spChg chg="add mod">
          <ac:chgData name="Nikolas Brady" userId="b3c1172e-7e94-40ed-a9ca-4ddb40859eaa" providerId="ADAL" clId="{89B5A2F5-12F2-482D-9D34-03C205446A44}" dt="2026-09-09T16:58:37.616" v="117"/>
          <ac:spMkLst>
            <pc:docMk/>
            <pc:sldMk cId="2455528719" sldId="456"/>
            <ac:spMk id="6" creationId="{94233F48-6501-658D-4E7D-13E55CD7BBCA}"/>
          </ac:spMkLst>
        </pc:spChg>
        <pc:graphicFrameChg chg="add mod">
          <ac:chgData name="Nikolas Brady" userId="b3c1172e-7e94-40ed-a9ca-4ddb40859eaa" providerId="ADAL" clId="{89B5A2F5-12F2-482D-9D34-03C205446A44}" dt="2026-09-09T16:47:58.116" v="94" actId="113"/>
          <ac:graphicFrameMkLst>
            <pc:docMk/>
            <pc:sldMk cId="2455528719" sldId="456"/>
            <ac:graphicFrameMk id="4" creationId="{64339990-A7A9-9875-C524-C86FF99E8F53}"/>
          </ac:graphicFrameMkLst>
        </pc:graphicFrameChg>
        <pc:graphicFrameChg chg="add mod">
          <ac:chgData name="Nikolas Brady" userId="b3c1172e-7e94-40ed-a9ca-4ddb40859eaa" providerId="ADAL" clId="{89B5A2F5-12F2-482D-9D34-03C205446A44}" dt="2026-09-09T16:55:34.218" v="107"/>
          <ac:graphicFrameMkLst>
            <pc:docMk/>
            <pc:sldMk cId="2455528719" sldId="456"/>
            <ac:graphicFrameMk id="5" creationId="{891228CE-AAAA-7530-B57C-51D570033DC0}"/>
          </ac:graphicFrameMkLst>
        </pc:graphicFrameChg>
        <pc:graphicFrameChg chg="add mod">
          <ac:chgData name="Nikolas Brady" userId="b3c1172e-7e94-40ed-a9ca-4ddb40859eaa" providerId="ADAL" clId="{89B5A2F5-12F2-482D-9D34-03C205446A44}" dt="2026-09-09T17:37:04.791" v="121"/>
          <ac:graphicFrameMkLst>
            <pc:docMk/>
            <pc:sldMk cId="2455528719" sldId="456"/>
            <ac:graphicFrameMk id="7" creationId="{96966A9A-3DFB-CF2D-F600-5A0A199B6E06}"/>
          </ac:graphicFrameMkLst>
        </pc:graphicFrameChg>
      </pc:sldChg>
      <pc:sldChg chg="addSp modSp add ord">
        <pc:chgData name="Nikolas Brady" userId="b3c1172e-7e94-40ed-a9ca-4ddb40859eaa" providerId="ADAL" clId="{89B5A2F5-12F2-482D-9D34-03C205446A44}" dt="2026-09-09T18:12:29.921" v="153"/>
        <pc:sldMkLst>
          <pc:docMk/>
          <pc:sldMk cId="3186520797" sldId="457"/>
        </pc:sldMkLst>
        <pc:spChg chg="add mod">
          <ac:chgData name="Nikolas Brady" userId="b3c1172e-7e94-40ed-a9ca-4ddb40859eaa" providerId="ADAL" clId="{89B5A2F5-12F2-482D-9D34-03C205446A44}" dt="2026-09-09T17:41:53.846" v="126" actId="767"/>
          <ac:spMkLst>
            <pc:docMk/>
            <pc:sldMk cId="3186520797" sldId="457"/>
            <ac:spMk id="11" creationId="{FAB91771-463F-2B46-4734-880484E7F8CD}"/>
          </ac:spMkLst>
        </pc:spChg>
        <pc:graphicFrameChg chg="add mod">
          <ac:chgData name="Nikolas Brady" userId="b3c1172e-7e94-40ed-a9ca-4ddb40859eaa" providerId="ADAL" clId="{89B5A2F5-12F2-482D-9D34-03C205446A44}" dt="2026-09-09T16:56:42.883" v="116" actId="1957"/>
          <ac:graphicFrameMkLst>
            <pc:docMk/>
            <pc:sldMk cId="3186520797" sldId="457"/>
            <ac:graphicFrameMk id="4" creationId="{35DA7A89-3C01-9902-A47B-1C0270A25E13}"/>
          </ac:graphicFrameMkLst>
        </pc:graphicFrameChg>
        <pc:graphicFrameChg chg="add mod">
          <ac:chgData name="Nikolas Brady" userId="b3c1172e-7e94-40ed-a9ca-4ddb40859eaa" providerId="ADAL" clId="{89B5A2F5-12F2-482D-9D34-03C205446A44}" dt="2026-09-09T17:37:54.190" v="122"/>
          <ac:graphicFrameMkLst>
            <pc:docMk/>
            <pc:sldMk cId="3186520797" sldId="457"/>
            <ac:graphicFrameMk id="8" creationId="{7DC971C0-0B17-E86E-87D2-78DDA225888E}"/>
          </ac:graphicFrameMkLst>
        </pc:graphicFrameChg>
        <pc:graphicFrameChg chg="add mod">
          <ac:chgData name="Nikolas Brady" userId="b3c1172e-7e94-40ed-a9ca-4ddb40859eaa" providerId="ADAL" clId="{89B5A2F5-12F2-482D-9D34-03C205446A44}" dt="2026-09-09T17:38:26.833" v="123"/>
          <ac:graphicFrameMkLst>
            <pc:docMk/>
            <pc:sldMk cId="3186520797" sldId="457"/>
            <ac:graphicFrameMk id="9" creationId="{D604544D-9B78-7174-D25A-DF7CC03556D4}"/>
          </ac:graphicFrameMkLst>
        </pc:graphicFrameChg>
        <pc:graphicFrameChg chg="add mod">
          <ac:chgData name="Nikolas Brady" userId="b3c1172e-7e94-40ed-a9ca-4ddb40859eaa" providerId="ADAL" clId="{89B5A2F5-12F2-482D-9D34-03C205446A44}" dt="2026-09-09T17:39:45.949" v="124"/>
          <ac:graphicFrameMkLst>
            <pc:docMk/>
            <pc:sldMk cId="3186520797" sldId="457"/>
            <ac:graphicFrameMk id="10" creationId="{AA4D90E0-79AB-3BBC-099A-A8C3A121C1D4}"/>
          </ac:graphicFrameMkLst>
        </pc:graphicFrameChg>
        <pc:graphicFrameChg chg="mod">
          <ac:chgData name="Nikolas Brady" userId="b3c1172e-7e94-40ed-a9ca-4ddb40859eaa" providerId="ADAL" clId="{89B5A2F5-12F2-482D-9D34-03C205446A44}" dt="2026-09-09T17:57:13.023" v="149" actId="207"/>
          <ac:graphicFrameMkLst>
            <pc:docMk/>
            <pc:sldMk cId="3186520797" sldId="457"/>
            <ac:graphicFrameMk id="13" creationId="{7A51F0C5-84D4-E6D9-15A6-AEDC99A55F90}"/>
          </ac:graphicFrameMkLst>
        </pc:graphicFrameChg>
      </pc:sldChg>
      <pc:sldChg chg="modSp add">
        <pc:chgData name="Nikolas Brady" userId="b3c1172e-7e94-40ed-a9ca-4ddb40859eaa" providerId="ADAL" clId="{89B5A2F5-12F2-482D-9D34-03C205446A44}" dt="2026-09-09T17:50:02.562" v="133"/>
        <pc:sldMkLst>
          <pc:docMk/>
          <pc:sldMk cId="1076148440" sldId="458"/>
        </pc:sldMkLst>
        <pc:spChg chg="mod">
          <ac:chgData name="Nikolas Brady" userId="b3c1172e-7e94-40ed-a9ca-4ddb40859eaa" providerId="ADAL" clId="{89B5A2F5-12F2-482D-9D34-03C205446A44}" dt="2026-09-09T17:50:02.562" v="133"/>
          <ac:spMkLst>
            <pc:docMk/>
            <pc:sldMk cId="1076148440" sldId="458"/>
            <ac:spMk id="21" creationId="{8C153113-D84E-4FBF-BCAB-E80D900C6D09}"/>
          </ac:spMkLst>
        </pc:spChg>
      </pc:sldChg>
      <pc:sldChg chg="add">
        <pc:chgData name="Nikolas Brady" userId="b3c1172e-7e94-40ed-a9ca-4ddb40859eaa" providerId="ADAL" clId="{89B5A2F5-12F2-482D-9D34-03C205446A44}" dt="2026-09-09T17:49:29.940" v="132"/>
        <pc:sldMkLst>
          <pc:docMk/>
          <pc:sldMk cId="1249300987" sldId="459"/>
        </pc:sldMkLst>
      </pc:sldChg>
      <pc:sldChg chg="modSp add">
        <pc:chgData name="Nikolas Brady" userId="b3c1172e-7e94-40ed-a9ca-4ddb40859eaa" providerId="ADAL" clId="{89B5A2F5-12F2-482D-9D34-03C205446A44}" dt="2026-09-09T17:52:06.222" v="135"/>
        <pc:sldMkLst>
          <pc:docMk/>
          <pc:sldMk cId="3410538428" sldId="460"/>
        </pc:sldMkLst>
        <pc:spChg chg="mod">
          <ac:chgData name="Nikolas Brady" userId="b3c1172e-7e94-40ed-a9ca-4ddb40859eaa" providerId="ADAL" clId="{89B5A2F5-12F2-482D-9D34-03C205446A44}" dt="2026-09-09T17:52:06.222" v="135"/>
          <ac:spMkLst>
            <pc:docMk/>
            <pc:sldMk cId="3410538428" sldId="460"/>
            <ac:spMk id="21" creationId="{EB67BA79-4080-7529-9C4D-A54AA3ABE0F0}"/>
          </ac:spMkLst>
        </pc:spChg>
      </pc:sldChg>
      <pc:sldChg chg="add del">
        <pc:chgData name="Nikolas Brady" userId="b3c1172e-7e94-40ed-a9ca-4ddb40859eaa" providerId="ADAL" clId="{89B5A2F5-12F2-482D-9D34-03C205446A44}" dt="2026-09-09T17:54:59.571" v="137"/>
        <pc:sldMkLst>
          <pc:docMk/>
          <pc:sldMk cId="735791943" sldId="461"/>
        </pc:sldMkLst>
      </pc:sldChg>
      <pc:sldChg chg="add">
        <pc:chgData name="Nikolas Brady" userId="b3c1172e-7e94-40ed-a9ca-4ddb40859eaa" providerId="ADAL" clId="{89B5A2F5-12F2-482D-9D34-03C205446A44}" dt="2026-09-09T18:04:16.435" v="150"/>
        <pc:sldMkLst>
          <pc:docMk/>
          <pc:sldMk cId="1231043802" sldId="461"/>
        </pc:sldMkLst>
      </pc:sldChg>
      <pc:sldChg chg="add del">
        <pc:chgData name="Nikolas Brady" userId="b3c1172e-7e94-40ed-a9ca-4ddb40859eaa" providerId="ADAL" clId="{89B5A2F5-12F2-482D-9D34-03C205446A44}" dt="2026-09-09T17:56:45.743" v="147"/>
        <pc:sldMkLst>
          <pc:docMk/>
          <pc:sldMk cId="3245375844" sldId="461"/>
        </pc:sldMkLst>
      </pc:sldChg>
      <pc:sldChg chg="addSp modSp">
        <pc:chgData name="Nikolas Brady" userId="b3c1172e-7e94-40ed-a9ca-4ddb40859eaa" providerId="ADAL" clId="{89B5A2F5-12F2-482D-9D34-03C205446A44}" dt="2026-09-09T21:26:13.924" v="155"/>
        <pc:sldMkLst>
          <pc:docMk/>
          <pc:sldMk cId="761149966" sldId="462"/>
        </pc:sldMkLst>
        <pc:spChg chg="add mod">
          <ac:chgData name="Nikolas Brady" userId="b3c1172e-7e94-40ed-a9ca-4ddb40859eaa" providerId="ADAL" clId="{89B5A2F5-12F2-482D-9D34-03C205446A44}" dt="2026-09-09T21:26:03.954" v="154"/>
          <ac:spMkLst>
            <pc:docMk/>
            <pc:sldMk cId="761149966" sldId="462"/>
            <ac:spMk id="5" creationId="{8BFF4121-112B-9F2A-DAAD-4F377D33B5BE}"/>
          </ac:spMkLst>
        </pc:spChg>
        <pc:spChg chg="add mod">
          <ac:chgData name="Nikolas Brady" userId="b3c1172e-7e94-40ed-a9ca-4ddb40859eaa" providerId="ADAL" clId="{89B5A2F5-12F2-482D-9D34-03C205446A44}" dt="2026-09-09T21:26:13.924" v="155"/>
          <ac:spMkLst>
            <pc:docMk/>
            <pc:sldMk cId="761149966" sldId="462"/>
            <ac:spMk id="6" creationId="{02C4C30F-F07A-D1E9-C1C5-EB56D6183F1E}"/>
          </ac:spMkLst>
        </pc:spChg>
      </pc:sldChg>
      <pc:sldChg chg="add">
        <pc:chgData name="Nikolas Brady" userId="b3c1172e-7e94-40ed-a9ca-4ddb40859eaa" providerId="ADAL" clId="{89B5A2F5-12F2-482D-9D34-03C205446A44}" dt="2026-09-09T18:05:28.829" v="151"/>
        <pc:sldMkLst>
          <pc:docMk/>
          <pc:sldMk cId="2142232391" sldId="462"/>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F3CED6-C98F-4E4B-B74F-5AB4AD1D7DA5}" type="doc">
      <dgm:prSet loTypeId="urn:microsoft.com/office/officeart/2005/8/layout/hChevron3" loCatId="" qsTypeId="urn:microsoft.com/office/officeart/2005/8/quickstyle/simple1#1" qsCatId="simple" csTypeId="urn:microsoft.com/office/officeart/2005/8/colors/accent1_2#1" csCatId="accent1" phldr="1"/>
      <dgm:spPr/>
      <dgm:t>
        <a:bodyPr/>
        <a:lstStyle/>
        <a:p>
          <a:endParaRPr lang="en-US"/>
        </a:p>
      </dgm:t>
    </dgm:pt>
    <dgm:pt modelId="{F19920A1-DBCB-884A-8E78-EC2CBE8729F6}">
      <dgm:prSet phldrT="[Text]" custT="1"/>
      <dgm:spPr>
        <a:ln w="25400">
          <a:solidFill>
            <a:schemeClr val="bg1"/>
          </a:solidFill>
        </a:ln>
      </dgm:spPr>
      <dgm:t>
        <a:bodyPr lIns="91440" tIns="0" rIns="0" bIns="0"/>
        <a:lstStyle/>
        <a:p>
          <a:pPr algn="l"/>
          <a:r>
            <a:rPr lang="en-US" sz="1600" dirty="0">
              <a:solidFill>
                <a:schemeClr val="bg1"/>
              </a:solidFill>
            </a:rPr>
            <a:t>Section 1</a:t>
          </a:r>
        </a:p>
      </dgm:t>
    </dgm:pt>
    <dgm:pt modelId="{5E9BDC72-99BD-C844-AB19-FE971265743E}" type="parTrans" cxnId="{E9CF10C0-3A55-CE41-A211-395FA33D042F}">
      <dgm:prSet/>
      <dgm:spPr/>
      <dgm:t>
        <a:bodyPr/>
        <a:lstStyle/>
        <a:p>
          <a:endParaRPr lang="en-US" sz="1200"/>
        </a:p>
      </dgm:t>
    </dgm:pt>
    <dgm:pt modelId="{A596F7C1-0101-084B-9511-77418358C0F5}" type="sibTrans" cxnId="{E9CF10C0-3A55-CE41-A211-395FA33D042F}">
      <dgm:prSet/>
      <dgm:spPr/>
      <dgm:t>
        <a:bodyPr/>
        <a:lstStyle/>
        <a:p>
          <a:endParaRPr lang="en-US" sz="1200"/>
        </a:p>
      </dgm:t>
    </dgm:pt>
    <dgm:pt modelId="{AA1A40B0-6798-4DFB-AA01-35F0266EB822}">
      <dgm:prSet phldrT="[Text]" custT="1"/>
      <dgm:spPr>
        <a:solidFill>
          <a:schemeClr val="bg1">
            <a:lumMod val="85000"/>
          </a:schemeClr>
        </a:solidFill>
        <a:ln w="25400">
          <a:solidFill>
            <a:schemeClr val="bg1"/>
          </a:solidFill>
        </a:ln>
      </dgm:spPr>
      <dgm:t>
        <a:bodyPr lIns="91440" tIns="0" rIns="0" bIns="0"/>
        <a:lstStyle/>
        <a:p>
          <a:pPr algn="l"/>
          <a:r>
            <a:rPr lang="en-US" sz="1600">
              <a:solidFill>
                <a:schemeClr val="tx1"/>
              </a:solidFill>
            </a:rPr>
            <a:t>Section 2</a:t>
          </a:r>
        </a:p>
      </dgm:t>
    </dgm:pt>
    <dgm:pt modelId="{2606BAB6-8C19-4D8B-8396-50582D2B8109}" type="parTrans" cxnId="{85178BA4-6F9D-44ED-864D-41C2E54E8C8C}">
      <dgm:prSet/>
      <dgm:spPr/>
      <dgm:t>
        <a:bodyPr/>
        <a:lstStyle/>
        <a:p>
          <a:endParaRPr lang="en-US"/>
        </a:p>
      </dgm:t>
    </dgm:pt>
    <dgm:pt modelId="{5518EB05-BE67-490F-B5AB-F5BF10E8BD84}" type="sibTrans" cxnId="{85178BA4-6F9D-44ED-864D-41C2E54E8C8C}">
      <dgm:prSet/>
      <dgm:spPr/>
      <dgm:t>
        <a:bodyPr/>
        <a:lstStyle/>
        <a:p>
          <a:endParaRPr lang="en-US"/>
        </a:p>
      </dgm:t>
    </dgm:pt>
    <dgm:pt modelId="{FF167942-0C9D-45EC-BB87-6AF12729AB7F}">
      <dgm:prSet phldrT="[Text]" custT="1"/>
      <dgm:spPr>
        <a:solidFill>
          <a:schemeClr val="bg1">
            <a:lumMod val="85000"/>
          </a:schemeClr>
        </a:solidFill>
        <a:ln w="25400">
          <a:solidFill>
            <a:schemeClr val="bg1"/>
          </a:solidFill>
        </a:ln>
      </dgm:spPr>
      <dgm:t>
        <a:bodyPr lIns="91440" tIns="0" rIns="0" bIns="0"/>
        <a:lstStyle/>
        <a:p>
          <a:pPr algn="l"/>
          <a:r>
            <a:rPr lang="en-US" sz="1600">
              <a:solidFill>
                <a:schemeClr val="tx1"/>
              </a:solidFill>
            </a:rPr>
            <a:t>Section 3</a:t>
          </a:r>
        </a:p>
      </dgm:t>
    </dgm:pt>
    <dgm:pt modelId="{21084FE8-7277-463A-9DA8-B691E51E6C2B}" type="parTrans" cxnId="{517C4E11-3B20-425B-B4B8-C1A296C5EE05}">
      <dgm:prSet/>
      <dgm:spPr/>
      <dgm:t>
        <a:bodyPr/>
        <a:lstStyle/>
        <a:p>
          <a:endParaRPr lang="en-US"/>
        </a:p>
      </dgm:t>
    </dgm:pt>
    <dgm:pt modelId="{81C2CDE1-50A6-4D38-8CBD-B8E158B16FFB}" type="sibTrans" cxnId="{517C4E11-3B20-425B-B4B8-C1A296C5EE05}">
      <dgm:prSet/>
      <dgm:spPr/>
      <dgm:t>
        <a:bodyPr/>
        <a:lstStyle/>
        <a:p>
          <a:endParaRPr lang="en-US"/>
        </a:p>
      </dgm:t>
    </dgm:pt>
    <dgm:pt modelId="{090B91DE-147D-41B3-ACB8-1CC3FFB1C05A}">
      <dgm:prSet phldrT="[Text]" custT="1"/>
      <dgm:spPr>
        <a:solidFill>
          <a:schemeClr val="bg1">
            <a:lumMod val="85000"/>
          </a:schemeClr>
        </a:solidFill>
        <a:ln w="25400">
          <a:solidFill>
            <a:schemeClr val="bg1"/>
          </a:solidFill>
        </a:ln>
      </dgm:spPr>
      <dgm:t>
        <a:bodyPr lIns="91440" tIns="0" rIns="0" bIns="0"/>
        <a:lstStyle/>
        <a:p>
          <a:pPr algn="l"/>
          <a:r>
            <a:rPr lang="en-US" sz="1600">
              <a:solidFill>
                <a:schemeClr val="tx1"/>
              </a:solidFill>
            </a:rPr>
            <a:t>Section 4</a:t>
          </a:r>
        </a:p>
      </dgm:t>
    </dgm:pt>
    <dgm:pt modelId="{0A379BE3-E0FD-4864-818E-75E6C311A1A2}" type="parTrans" cxnId="{B01EDB8D-778D-44D6-A390-27C46A68EAE1}">
      <dgm:prSet/>
      <dgm:spPr/>
      <dgm:t>
        <a:bodyPr/>
        <a:lstStyle/>
        <a:p>
          <a:endParaRPr lang="en-US"/>
        </a:p>
      </dgm:t>
    </dgm:pt>
    <dgm:pt modelId="{1EBFFD13-48B3-4BBB-AAC6-DB7AC320C645}" type="sibTrans" cxnId="{B01EDB8D-778D-44D6-A390-27C46A68EAE1}">
      <dgm:prSet/>
      <dgm:spPr/>
      <dgm:t>
        <a:bodyPr/>
        <a:lstStyle/>
        <a:p>
          <a:endParaRPr lang="en-US"/>
        </a:p>
      </dgm:t>
    </dgm:pt>
    <dgm:pt modelId="{F0B45D52-EFCB-45D3-B39E-09C3BFF8F0A5}">
      <dgm:prSet phldrT="[Text]" custT="1"/>
      <dgm:spPr>
        <a:solidFill>
          <a:schemeClr val="bg1">
            <a:lumMod val="85000"/>
          </a:schemeClr>
        </a:solidFill>
        <a:ln w="25400">
          <a:solidFill>
            <a:schemeClr val="bg1"/>
          </a:solidFill>
        </a:ln>
      </dgm:spPr>
      <dgm:t>
        <a:bodyPr lIns="91440" tIns="0" rIns="0" bIns="0"/>
        <a:lstStyle/>
        <a:p>
          <a:pPr algn="l"/>
          <a:r>
            <a:rPr lang="en-US" sz="1600">
              <a:solidFill>
                <a:schemeClr val="tx1"/>
              </a:solidFill>
            </a:rPr>
            <a:t>Section 5</a:t>
          </a:r>
        </a:p>
      </dgm:t>
    </dgm:pt>
    <dgm:pt modelId="{B76E89E6-26BF-49B9-8BEE-34F9781F89B4}" type="parTrans" cxnId="{8A0C5FD2-1004-4377-A52B-29314CBBC22D}">
      <dgm:prSet/>
      <dgm:spPr/>
      <dgm:t>
        <a:bodyPr/>
        <a:lstStyle/>
        <a:p>
          <a:endParaRPr lang="en-US"/>
        </a:p>
      </dgm:t>
    </dgm:pt>
    <dgm:pt modelId="{75759814-DD76-45B4-B378-220B73F3B6CC}" type="sibTrans" cxnId="{8A0C5FD2-1004-4377-A52B-29314CBBC22D}">
      <dgm:prSet/>
      <dgm:spPr/>
      <dgm:t>
        <a:bodyPr/>
        <a:lstStyle/>
        <a:p>
          <a:endParaRPr lang="en-US"/>
        </a:p>
      </dgm:t>
    </dgm:pt>
    <dgm:pt modelId="{4CA7CEC1-3DAC-7D4B-AA36-390E27637FBB}" type="pres">
      <dgm:prSet presAssocID="{84F3CED6-C98F-4E4B-B74F-5AB4AD1D7DA5}" presName="Name0" presStyleCnt="0">
        <dgm:presLayoutVars>
          <dgm:dir/>
          <dgm:resizeHandles val="exact"/>
        </dgm:presLayoutVars>
      </dgm:prSet>
      <dgm:spPr/>
    </dgm:pt>
    <dgm:pt modelId="{7C0039B4-02D8-4C45-96FE-791204EC3DB1}" type="pres">
      <dgm:prSet presAssocID="{F19920A1-DBCB-884A-8E78-EC2CBE8729F6}" presName="parTxOnly" presStyleLbl="node1" presStyleIdx="0" presStyleCnt="5" custScaleX="99522" custLinFactY="49827" custLinFactNeighborX="-375" custLinFactNeighborY="100000">
        <dgm:presLayoutVars>
          <dgm:bulletEnabled val="1"/>
        </dgm:presLayoutVars>
      </dgm:prSet>
      <dgm:spPr/>
    </dgm:pt>
    <dgm:pt modelId="{94A86BB9-1921-4296-A8A6-E1CD5115BC92}" type="pres">
      <dgm:prSet presAssocID="{A596F7C1-0101-084B-9511-77418358C0F5}" presName="parSpace" presStyleCnt="0"/>
      <dgm:spPr/>
    </dgm:pt>
    <dgm:pt modelId="{27A9269B-9B9F-4852-9E44-687D009F0873}" type="pres">
      <dgm:prSet presAssocID="{AA1A40B0-6798-4DFB-AA01-35F0266EB822}" presName="parTxOnly" presStyleLbl="node1" presStyleIdx="1" presStyleCnt="5" custLinFactY="11340" custLinFactNeighborY="100000">
        <dgm:presLayoutVars>
          <dgm:bulletEnabled val="1"/>
        </dgm:presLayoutVars>
      </dgm:prSet>
      <dgm:spPr/>
    </dgm:pt>
    <dgm:pt modelId="{2E81C181-D2E4-4EF5-AED2-18D638EBEC54}" type="pres">
      <dgm:prSet presAssocID="{5518EB05-BE67-490F-B5AB-F5BF10E8BD84}" presName="parSpace" presStyleCnt="0"/>
      <dgm:spPr/>
    </dgm:pt>
    <dgm:pt modelId="{E07FBB78-1E1B-41BA-9191-5ED5B1937C73}" type="pres">
      <dgm:prSet presAssocID="{FF167942-0C9D-45EC-BB87-6AF12729AB7F}" presName="parTxOnly" presStyleLbl="node1" presStyleIdx="2" presStyleCnt="5">
        <dgm:presLayoutVars>
          <dgm:bulletEnabled val="1"/>
        </dgm:presLayoutVars>
      </dgm:prSet>
      <dgm:spPr/>
    </dgm:pt>
    <dgm:pt modelId="{D15F8C76-8A0C-4452-B18A-EC3EA9573F95}" type="pres">
      <dgm:prSet presAssocID="{81C2CDE1-50A6-4D38-8CBD-B8E158B16FFB}" presName="parSpace" presStyleCnt="0"/>
      <dgm:spPr/>
    </dgm:pt>
    <dgm:pt modelId="{FF0A75B0-9869-4CE9-AE32-9987D4F34B72}" type="pres">
      <dgm:prSet presAssocID="{090B91DE-147D-41B3-ACB8-1CC3FFB1C05A}" presName="parTxOnly" presStyleLbl="node1" presStyleIdx="3" presStyleCnt="5" custLinFactY="-511922" custLinFactNeighborY="-600000">
        <dgm:presLayoutVars>
          <dgm:bulletEnabled val="1"/>
        </dgm:presLayoutVars>
      </dgm:prSet>
      <dgm:spPr/>
    </dgm:pt>
    <dgm:pt modelId="{025AAADA-7AAA-4893-8158-207C5857C0AB}" type="pres">
      <dgm:prSet presAssocID="{1EBFFD13-48B3-4BBB-AAC6-DB7AC320C645}" presName="parSpace" presStyleCnt="0"/>
      <dgm:spPr/>
    </dgm:pt>
    <dgm:pt modelId="{DA921F94-8AF6-4999-A44C-A211F10EE141}" type="pres">
      <dgm:prSet presAssocID="{F0B45D52-EFCB-45D3-B39E-09C3BFF8F0A5}" presName="parTxOnly" presStyleLbl="node1" presStyleIdx="4" presStyleCnt="5">
        <dgm:presLayoutVars>
          <dgm:bulletEnabled val="1"/>
        </dgm:presLayoutVars>
      </dgm:prSet>
      <dgm:spPr/>
    </dgm:pt>
  </dgm:ptLst>
  <dgm:cxnLst>
    <dgm:cxn modelId="{517C4E11-3B20-425B-B4B8-C1A296C5EE05}" srcId="{84F3CED6-C98F-4E4B-B74F-5AB4AD1D7DA5}" destId="{FF167942-0C9D-45EC-BB87-6AF12729AB7F}" srcOrd="2" destOrd="0" parTransId="{21084FE8-7277-463A-9DA8-B691E51E6C2B}" sibTransId="{81C2CDE1-50A6-4D38-8CBD-B8E158B16FFB}"/>
    <dgm:cxn modelId="{54A4725C-A11F-42D4-B5FA-71A5E3DAD02C}" type="presOf" srcId="{AA1A40B0-6798-4DFB-AA01-35F0266EB822}" destId="{27A9269B-9B9F-4852-9E44-687D009F0873}" srcOrd="0" destOrd="0" presId="urn:microsoft.com/office/officeart/2005/8/layout/hChevron3"/>
    <dgm:cxn modelId="{F3D6D841-D87B-45E6-80AD-A3FF4C483D67}" type="presOf" srcId="{090B91DE-147D-41B3-ACB8-1CC3FFB1C05A}" destId="{FF0A75B0-9869-4CE9-AE32-9987D4F34B72}" srcOrd="0" destOrd="0" presId="urn:microsoft.com/office/officeart/2005/8/layout/hChevron3"/>
    <dgm:cxn modelId="{51D8574C-3936-A741-917A-93F175C2A08E}" type="presOf" srcId="{84F3CED6-C98F-4E4B-B74F-5AB4AD1D7DA5}" destId="{4CA7CEC1-3DAC-7D4B-AA36-390E27637FBB}" srcOrd="0" destOrd="0" presId="urn:microsoft.com/office/officeart/2005/8/layout/hChevron3"/>
    <dgm:cxn modelId="{B01EDB8D-778D-44D6-A390-27C46A68EAE1}" srcId="{84F3CED6-C98F-4E4B-B74F-5AB4AD1D7DA5}" destId="{090B91DE-147D-41B3-ACB8-1CC3FFB1C05A}" srcOrd="3" destOrd="0" parTransId="{0A379BE3-E0FD-4864-818E-75E6C311A1A2}" sibTransId="{1EBFFD13-48B3-4BBB-AAC6-DB7AC320C645}"/>
    <dgm:cxn modelId="{8EFA339D-CD2B-48DC-9B2B-A6682D49ED85}" type="presOf" srcId="{FF167942-0C9D-45EC-BB87-6AF12729AB7F}" destId="{E07FBB78-1E1B-41BA-9191-5ED5B1937C73}" srcOrd="0" destOrd="0" presId="urn:microsoft.com/office/officeart/2005/8/layout/hChevron3"/>
    <dgm:cxn modelId="{85178BA4-6F9D-44ED-864D-41C2E54E8C8C}" srcId="{84F3CED6-C98F-4E4B-B74F-5AB4AD1D7DA5}" destId="{AA1A40B0-6798-4DFB-AA01-35F0266EB822}" srcOrd="1" destOrd="0" parTransId="{2606BAB6-8C19-4D8B-8396-50582D2B8109}" sibTransId="{5518EB05-BE67-490F-B5AB-F5BF10E8BD84}"/>
    <dgm:cxn modelId="{E9CF10C0-3A55-CE41-A211-395FA33D042F}" srcId="{84F3CED6-C98F-4E4B-B74F-5AB4AD1D7DA5}" destId="{F19920A1-DBCB-884A-8E78-EC2CBE8729F6}" srcOrd="0" destOrd="0" parTransId="{5E9BDC72-99BD-C844-AB19-FE971265743E}" sibTransId="{A596F7C1-0101-084B-9511-77418358C0F5}"/>
    <dgm:cxn modelId="{7223C4C7-53CC-46C3-8043-BB9CD570BEE2}" type="presOf" srcId="{F0B45D52-EFCB-45D3-B39E-09C3BFF8F0A5}" destId="{DA921F94-8AF6-4999-A44C-A211F10EE141}" srcOrd="0" destOrd="0" presId="urn:microsoft.com/office/officeart/2005/8/layout/hChevron3"/>
    <dgm:cxn modelId="{8A0C5FD2-1004-4377-A52B-29314CBBC22D}" srcId="{84F3CED6-C98F-4E4B-B74F-5AB4AD1D7DA5}" destId="{F0B45D52-EFCB-45D3-B39E-09C3BFF8F0A5}" srcOrd="4" destOrd="0" parTransId="{B76E89E6-26BF-49B9-8BEE-34F9781F89B4}" sibTransId="{75759814-DD76-45B4-B378-220B73F3B6CC}"/>
    <dgm:cxn modelId="{2411C5F5-0907-1445-A518-B4672D927D7D}" type="presOf" srcId="{F19920A1-DBCB-884A-8E78-EC2CBE8729F6}" destId="{7C0039B4-02D8-4C45-96FE-791204EC3DB1}" srcOrd="0" destOrd="0" presId="urn:microsoft.com/office/officeart/2005/8/layout/hChevron3"/>
    <dgm:cxn modelId="{593C6723-79B7-BE4C-8C01-B135852D2189}" type="presParOf" srcId="{4CA7CEC1-3DAC-7D4B-AA36-390E27637FBB}" destId="{7C0039B4-02D8-4C45-96FE-791204EC3DB1}" srcOrd="0" destOrd="0" presId="urn:microsoft.com/office/officeart/2005/8/layout/hChevron3"/>
    <dgm:cxn modelId="{072139E5-942B-42E3-8637-A4A0A14E2678}" type="presParOf" srcId="{4CA7CEC1-3DAC-7D4B-AA36-390E27637FBB}" destId="{94A86BB9-1921-4296-A8A6-E1CD5115BC92}" srcOrd="1" destOrd="0" presId="urn:microsoft.com/office/officeart/2005/8/layout/hChevron3"/>
    <dgm:cxn modelId="{618BC92A-EEE9-460A-95A4-960F0EE54280}" type="presParOf" srcId="{4CA7CEC1-3DAC-7D4B-AA36-390E27637FBB}" destId="{27A9269B-9B9F-4852-9E44-687D009F0873}" srcOrd="2" destOrd="0" presId="urn:microsoft.com/office/officeart/2005/8/layout/hChevron3"/>
    <dgm:cxn modelId="{C1DBD0F6-CD5A-4920-82CD-C2A7B63AEF48}" type="presParOf" srcId="{4CA7CEC1-3DAC-7D4B-AA36-390E27637FBB}" destId="{2E81C181-D2E4-4EF5-AED2-18D638EBEC54}" srcOrd="3" destOrd="0" presId="urn:microsoft.com/office/officeart/2005/8/layout/hChevron3"/>
    <dgm:cxn modelId="{ACDC800D-5739-4F10-96A6-CDD2CED9EDC8}" type="presParOf" srcId="{4CA7CEC1-3DAC-7D4B-AA36-390E27637FBB}" destId="{E07FBB78-1E1B-41BA-9191-5ED5B1937C73}" srcOrd="4" destOrd="0" presId="urn:microsoft.com/office/officeart/2005/8/layout/hChevron3"/>
    <dgm:cxn modelId="{1309B9AE-60B7-4D91-8A28-5D6F49C68E44}" type="presParOf" srcId="{4CA7CEC1-3DAC-7D4B-AA36-390E27637FBB}" destId="{D15F8C76-8A0C-4452-B18A-EC3EA9573F95}" srcOrd="5" destOrd="0" presId="urn:microsoft.com/office/officeart/2005/8/layout/hChevron3"/>
    <dgm:cxn modelId="{6BF49882-46D0-4EAA-84D9-271E60E9E7AB}" type="presParOf" srcId="{4CA7CEC1-3DAC-7D4B-AA36-390E27637FBB}" destId="{FF0A75B0-9869-4CE9-AE32-9987D4F34B72}" srcOrd="6" destOrd="0" presId="urn:microsoft.com/office/officeart/2005/8/layout/hChevron3"/>
    <dgm:cxn modelId="{5657F43D-C0B7-4EAD-9109-9FEF4CB6A8A2}" type="presParOf" srcId="{4CA7CEC1-3DAC-7D4B-AA36-390E27637FBB}" destId="{025AAADA-7AAA-4893-8158-207C5857C0AB}" srcOrd="7" destOrd="0" presId="urn:microsoft.com/office/officeart/2005/8/layout/hChevron3"/>
    <dgm:cxn modelId="{08EF2AAB-CEB0-42DF-B56B-7B75EBD9C0FE}" type="presParOf" srcId="{4CA7CEC1-3DAC-7D4B-AA36-390E27637FBB}" destId="{DA921F94-8AF6-4999-A44C-A211F10EE141}" srcOrd="8"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F3CED6-C98F-4E4B-B74F-5AB4AD1D7DA5}" type="doc">
      <dgm:prSet loTypeId="urn:microsoft.com/office/officeart/2005/8/layout/hChevron3" loCatId="" qsTypeId="urn:microsoft.com/office/officeart/2005/8/quickstyle/simple1#2" qsCatId="simple" csTypeId="urn:microsoft.com/office/officeart/2005/8/colors/accent1_2#2" csCatId="accent1" phldr="1"/>
      <dgm:spPr/>
      <dgm:t>
        <a:bodyPr/>
        <a:lstStyle/>
        <a:p>
          <a:endParaRPr lang="en-US"/>
        </a:p>
      </dgm:t>
    </dgm:pt>
    <dgm:pt modelId="{F19920A1-DBCB-884A-8E78-EC2CBE8729F6}">
      <dgm:prSet phldrT="[Text]" custT="1"/>
      <dgm:spPr>
        <a:ln w="25400">
          <a:solidFill>
            <a:schemeClr val="bg1"/>
          </a:solidFill>
        </a:ln>
      </dgm:spPr>
      <dgm:t>
        <a:bodyPr lIns="91440" tIns="0" rIns="0" bIns="0"/>
        <a:lstStyle/>
        <a:p>
          <a:pPr algn="l"/>
          <a:r>
            <a:rPr lang="en-US" sz="1600">
              <a:solidFill>
                <a:schemeClr val="bg1"/>
              </a:solidFill>
            </a:rPr>
            <a:t>Section 1</a:t>
          </a:r>
        </a:p>
      </dgm:t>
    </dgm:pt>
    <dgm:pt modelId="{5E9BDC72-99BD-C844-AB19-FE971265743E}" type="parTrans" cxnId="{E9CF10C0-3A55-CE41-A211-395FA33D042F}">
      <dgm:prSet/>
      <dgm:spPr/>
      <dgm:t>
        <a:bodyPr/>
        <a:lstStyle/>
        <a:p>
          <a:endParaRPr lang="en-US" sz="1200"/>
        </a:p>
      </dgm:t>
    </dgm:pt>
    <dgm:pt modelId="{A596F7C1-0101-084B-9511-77418358C0F5}" type="sibTrans" cxnId="{E9CF10C0-3A55-CE41-A211-395FA33D042F}">
      <dgm:prSet/>
      <dgm:spPr/>
      <dgm:t>
        <a:bodyPr/>
        <a:lstStyle/>
        <a:p>
          <a:endParaRPr lang="en-US" sz="1200"/>
        </a:p>
      </dgm:t>
    </dgm:pt>
    <dgm:pt modelId="{AA1A40B0-6798-4DFB-AA01-35F0266EB822}">
      <dgm:prSet phldrT="[Text]" custT="1"/>
      <dgm:spPr>
        <a:solidFill>
          <a:schemeClr val="accent3"/>
        </a:solidFill>
        <a:ln w="25400">
          <a:solidFill>
            <a:schemeClr val="bg1"/>
          </a:solidFill>
        </a:ln>
      </dgm:spPr>
      <dgm:t>
        <a:bodyPr lIns="91440" tIns="0" rIns="0" bIns="0"/>
        <a:lstStyle/>
        <a:p>
          <a:pPr algn="l"/>
          <a:r>
            <a:rPr lang="en-US" sz="1600">
              <a:solidFill>
                <a:schemeClr val="bg1"/>
              </a:solidFill>
            </a:rPr>
            <a:t>Section 2</a:t>
          </a:r>
        </a:p>
      </dgm:t>
    </dgm:pt>
    <dgm:pt modelId="{2606BAB6-8C19-4D8B-8396-50582D2B8109}" type="parTrans" cxnId="{85178BA4-6F9D-44ED-864D-41C2E54E8C8C}">
      <dgm:prSet/>
      <dgm:spPr/>
      <dgm:t>
        <a:bodyPr/>
        <a:lstStyle/>
        <a:p>
          <a:endParaRPr lang="en-US"/>
        </a:p>
      </dgm:t>
    </dgm:pt>
    <dgm:pt modelId="{5518EB05-BE67-490F-B5AB-F5BF10E8BD84}" type="sibTrans" cxnId="{85178BA4-6F9D-44ED-864D-41C2E54E8C8C}">
      <dgm:prSet/>
      <dgm:spPr/>
      <dgm:t>
        <a:bodyPr/>
        <a:lstStyle/>
        <a:p>
          <a:endParaRPr lang="en-US"/>
        </a:p>
      </dgm:t>
    </dgm:pt>
    <dgm:pt modelId="{FF167942-0C9D-45EC-BB87-6AF12729AB7F}">
      <dgm:prSet phldrT="[Text]" custT="1"/>
      <dgm:spPr>
        <a:solidFill>
          <a:schemeClr val="accent5"/>
        </a:solidFill>
        <a:ln w="25400">
          <a:solidFill>
            <a:schemeClr val="bg1"/>
          </a:solidFill>
        </a:ln>
      </dgm:spPr>
      <dgm:t>
        <a:bodyPr lIns="91440" tIns="0" rIns="0" bIns="0"/>
        <a:lstStyle/>
        <a:p>
          <a:pPr algn="l"/>
          <a:r>
            <a:rPr lang="en-US" sz="1600">
              <a:solidFill>
                <a:schemeClr val="bg1"/>
              </a:solidFill>
            </a:rPr>
            <a:t>Section 3</a:t>
          </a:r>
        </a:p>
      </dgm:t>
    </dgm:pt>
    <dgm:pt modelId="{21084FE8-7277-463A-9DA8-B691E51E6C2B}" type="parTrans" cxnId="{517C4E11-3B20-425B-B4B8-C1A296C5EE05}">
      <dgm:prSet/>
      <dgm:spPr/>
      <dgm:t>
        <a:bodyPr/>
        <a:lstStyle/>
        <a:p>
          <a:endParaRPr lang="en-US"/>
        </a:p>
      </dgm:t>
    </dgm:pt>
    <dgm:pt modelId="{81C2CDE1-50A6-4D38-8CBD-B8E158B16FFB}" type="sibTrans" cxnId="{517C4E11-3B20-425B-B4B8-C1A296C5EE05}">
      <dgm:prSet/>
      <dgm:spPr/>
      <dgm:t>
        <a:bodyPr/>
        <a:lstStyle/>
        <a:p>
          <a:endParaRPr lang="en-US"/>
        </a:p>
      </dgm:t>
    </dgm:pt>
    <dgm:pt modelId="{090B91DE-147D-41B3-ACB8-1CC3FFB1C05A}">
      <dgm:prSet phldrT="[Text]" custT="1"/>
      <dgm:spPr>
        <a:solidFill>
          <a:schemeClr val="tx1"/>
        </a:solidFill>
        <a:ln w="25400">
          <a:solidFill>
            <a:schemeClr val="bg1"/>
          </a:solidFill>
        </a:ln>
      </dgm:spPr>
      <dgm:t>
        <a:bodyPr lIns="91440" tIns="0" rIns="0" bIns="0"/>
        <a:lstStyle/>
        <a:p>
          <a:pPr algn="l"/>
          <a:r>
            <a:rPr lang="en-US" sz="1600">
              <a:solidFill>
                <a:schemeClr val="bg1"/>
              </a:solidFill>
            </a:rPr>
            <a:t>Section 4</a:t>
          </a:r>
        </a:p>
      </dgm:t>
    </dgm:pt>
    <dgm:pt modelId="{0A379BE3-E0FD-4864-818E-75E6C311A1A2}" type="parTrans" cxnId="{B01EDB8D-778D-44D6-A390-27C46A68EAE1}">
      <dgm:prSet/>
      <dgm:spPr/>
      <dgm:t>
        <a:bodyPr/>
        <a:lstStyle/>
        <a:p>
          <a:endParaRPr lang="en-US"/>
        </a:p>
      </dgm:t>
    </dgm:pt>
    <dgm:pt modelId="{1EBFFD13-48B3-4BBB-AAC6-DB7AC320C645}" type="sibTrans" cxnId="{B01EDB8D-778D-44D6-A390-27C46A68EAE1}">
      <dgm:prSet/>
      <dgm:spPr/>
      <dgm:t>
        <a:bodyPr/>
        <a:lstStyle/>
        <a:p>
          <a:endParaRPr lang="en-US"/>
        </a:p>
      </dgm:t>
    </dgm:pt>
    <dgm:pt modelId="{F0B45D52-EFCB-45D3-B39E-09C3BFF8F0A5}">
      <dgm:prSet phldrT="[Text]" custT="1"/>
      <dgm:spPr>
        <a:solidFill>
          <a:schemeClr val="accent2"/>
        </a:solidFill>
        <a:ln w="25400">
          <a:solidFill>
            <a:schemeClr val="bg1"/>
          </a:solidFill>
        </a:ln>
      </dgm:spPr>
      <dgm:t>
        <a:bodyPr lIns="91440" tIns="0" rIns="0" bIns="0"/>
        <a:lstStyle/>
        <a:p>
          <a:pPr algn="l"/>
          <a:r>
            <a:rPr lang="en-US" sz="1600">
              <a:solidFill>
                <a:schemeClr val="tx1"/>
              </a:solidFill>
            </a:rPr>
            <a:t>Section 5</a:t>
          </a:r>
        </a:p>
      </dgm:t>
    </dgm:pt>
    <dgm:pt modelId="{B76E89E6-26BF-49B9-8BEE-34F9781F89B4}" type="parTrans" cxnId="{8A0C5FD2-1004-4377-A52B-29314CBBC22D}">
      <dgm:prSet/>
      <dgm:spPr/>
      <dgm:t>
        <a:bodyPr/>
        <a:lstStyle/>
        <a:p>
          <a:endParaRPr lang="en-US"/>
        </a:p>
      </dgm:t>
    </dgm:pt>
    <dgm:pt modelId="{75759814-DD76-45B4-B378-220B73F3B6CC}" type="sibTrans" cxnId="{8A0C5FD2-1004-4377-A52B-29314CBBC22D}">
      <dgm:prSet/>
      <dgm:spPr/>
      <dgm:t>
        <a:bodyPr/>
        <a:lstStyle/>
        <a:p>
          <a:endParaRPr lang="en-US"/>
        </a:p>
      </dgm:t>
    </dgm:pt>
    <dgm:pt modelId="{4CA7CEC1-3DAC-7D4B-AA36-390E27637FBB}" type="pres">
      <dgm:prSet presAssocID="{84F3CED6-C98F-4E4B-B74F-5AB4AD1D7DA5}" presName="Name0" presStyleCnt="0">
        <dgm:presLayoutVars>
          <dgm:dir/>
          <dgm:resizeHandles val="exact"/>
        </dgm:presLayoutVars>
      </dgm:prSet>
      <dgm:spPr/>
    </dgm:pt>
    <dgm:pt modelId="{7C0039B4-02D8-4C45-96FE-791204EC3DB1}" type="pres">
      <dgm:prSet presAssocID="{F19920A1-DBCB-884A-8E78-EC2CBE8729F6}" presName="parTxOnly" presStyleLbl="node1" presStyleIdx="0" presStyleCnt="5" custScaleX="99522" custLinFactX="-4925" custLinFactY="124053" custLinFactNeighborX="-100000" custLinFactNeighborY="200000">
        <dgm:presLayoutVars>
          <dgm:bulletEnabled val="1"/>
        </dgm:presLayoutVars>
      </dgm:prSet>
      <dgm:spPr/>
    </dgm:pt>
    <dgm:pt modelId="{94A86BB9-1921-4296-A8A6-E1CD5115BC92}" type="pres">
      <dgm:prSet presAssocID="{A596F7C1-0101-084B-9511-77418358C0F5}" presName="parSpace" presStyleCnt="0"/>
      <dgm:spPr/>
    </dgm:pt>
    <dgm:pt modelId="{27A9269B-9B9F-4852-9E44-687D009F0873}" type="pres">
      <dgm:prSet presAssocID="{AA1A40B0-6798-4DFB-AA01-35F0266EB822}" presName="parTxOnly" presStyleLbl="node1" presStyleIdx="1" presStyleCnt="5">
        <dgm:presLayoutVars>
          <dgm:bulletEnabled val="1"/>
        </dgm:presLayoutVars>
      </dgm:prSet>
      <dgm:spPr/>
    </dgm:pt>
    <dgm:pt modelId="{2E81C181-D2E4-4EF5-AED2-18D638EBEC54}" type="pres">
      <dgm:prSet presAssocID="{5518EB05-BE67-490F-B5AB-F5BF10E8BD84}" presName="parSpace" presStyleCnt="0"/>
      <dgm:spPr/>
    </dgm:pt>
    <dgm:pt modelId="{E07FBB78-1E1B-41BA-9191-5ED5B1937C73}" type="pres">
      <dgm:prSet presAssocID="{FF167942-0C9D-45EC-BB87-6AF12729AB7F}" presName="parTxOnly" presStyleLbl="node1" presStyleIdx="2" presStyleCnt="5">
        <dgm:presLayoutVars>
          <dgm:bulletEnabled val="1"/>
        </dgm:presLayoutVars>
      </dgm:prSet>
      <dgm:spPr/>
    </dgm:pt>
    <dgm:pt modelId="{D15F8C76-8A0C-4452-B18A-EC3EA9573F95}" type="pres">
      <dgm:prSet presAssocID="{81C2CDE1-50A6-4D38-8CBD-B8E158B16FFB}" presName="parSpace" presStyleCnt="0"/>
      <dgm:spPr/>
    </dgm:pt>
    <dgm:pt modelId="{FF0A75B0-9869-4CE9-AE32-9987D4F34B72}" type="pres">
      <dgm:prSet presAssocID="{090B91DE-147D-41B3-ACB8-1CC3FFB1C05A}" presName="parTxOnly" presStyleLbl="node1" presStyleIdx="3" presStyleCnt="5" custLinFactNeighborX="-2220" custLinFactNeighborY="-97420">
        <dgm:presLayoutVars>
          <dgm:bulletEnabled val="1"/>
        </dgm:presLayoutVars>
      </dgm:prSet>
      <dgm:spPr/>
    </dgm:pt>
    <dgm:pt modelId="{025AAADA-7AAA-4893-8158-207C5857C0AB}" type="pres">
      <dgm:prSet presAssocID="{1EBFFD13-48B3-4BBB-AAC6-DB7AC320C645}" presName="parSpace" presStyleCnt="0"/>
      <dgm:spPr/>
    </dgm:pt>
    <dgm:pt modelId="{DA921F94-8AF6-4999-A44C-A211F10EE141}" type="pres">
      <dgm:prSet presAssocID="{F0B45D52-EFCB-45D3-B39E-09C3BFF8F0A5}" presName="parTxOnly" presStyleLbl="node1" presStyleIdx="4" presStyleCnt="5" custLinFactNeighborX="376" custLinFactNeighborY="-97420">
        <dgm:presLayoutVars>
          <dgm:bulletEnabled val="1"/>
        </dgm:presLayoutVars>
      </dgm:prSet>
      <dgm:spPr/>
    </dgm:pt>
  </dgm:ptLst>
  <dgm:cxnLst>
    <dgm:cxn modelId="{517C4E11-3B20-425B-B4B8-C1A296C5EE05}" srcId="{84F3CED6-C98F-4E4B-B74F-5AB4AD1D7DA5}" destId="{FF167942-0C9D-45EC-BB87-6AF12729AB7F}" srcOrd="2" destOrd="0" parTransId="{21084FE8-7277-463A-9DA8-B691E51E6C2B}" sibTransId="{81C2CDE1-50A6-4D38-8CBD-B8E158B16FFB}"/>
    <dgm:cxn modelId="{54A4725C-A11F-42D4-B5FA-71A5E3DAD02C}" type="presOf" srcId="{AA1A40B0-6798-4DFB-AA01-35F0266EB822}" destId="{27A9269B-9B9F-4852-9E44-687D009F0873}" srcOrd="0" destOrd="0" presId="urn:microsoft.com/office/officeart/2005/8/layout/hChevron3"/>
    <dgm:cxn modelId="{F3D6D841-D87B-45E6-80AD-A3FF4C483D67}" type="presOf" srcId="{090B91DE-147D-41B3-ACB8-1CC3FFB1C05A}" destId="{FF0A75B0-9869-4CE9-AE32-9987D4F34B72}" srcOrd="0" destOrd="0" presId="urn:microsoft.com/office/officeart/2005/8/layout/hChevron3"/>
    <dgm:cxn modelId="{51D8574C-3936-A741-917A-93F175C2A08E}" type="presOf" srcId="{84F3CED6-C98F-4E4B-B74F-5AB4AD1D7DA5}" destId="{4CA7CEC1-3DAC-7D4B-AA36-390E27637FBB}" srcOrd="0" destOrd="0" presId="urn:microsoft.com/office/officeart/2005/8/layout/hChevron3"/>
    <dgm:cxn modelId="{B01EDB8D-778D-44D6-A390-27C46A68EAE1}" srcId="{84F3CED6-C98F-4E4B-B74F-5AB4AD1D7DA5}" destId="{090B91DE-147D-41B3-ACB8-1CC3FFB1C05A}" srcOrd="3" destOrd="0" parTransId="{0A379BE3-E0FD-4864-818E-75E6C311A1A2}" sibTransId="{1EBFFD13-48B3-4BBB-AAC6-DB7AC320C645}"/>
    <dgm:cxn modelId="{8EFA339D-CD2B-48DC-9B2B-A6682D49ED85}" type="presOf" srcId="{FF167942-0C9D-45EC-BB87-6AF12729AB7F}" destId="{E07FBB78-1E1B-41BA-9191-5ED5B1937C73}" srcOrd="0" destOrd="0" presId="urn:microsoft.com/office/officeart/2005/8/layout/hChevron3"/>
    <dgm:cxn modelId="{85178BA4-6F9D-44ED-864D-41C2E54E8C8C}" srcId="{84F3CED6-C98F-4E4B-B74F-5AB4AD1D7DA5}" destId="{AA1A40B0-6798-4DFB-AA01-35F0266EB822}" srcOrd="1" destOrd="0" parTransId="{2606BAB6-8C19-4D8B-8396-50582D2B8109}" sibTransId="{5518EB05-BE67-490F-B5AB-F5BF10E8BD84}"/>
    <dgm:cxn modelId="{E9CF10C0-3A55-CE41-A211-395FA33D042F}" srcId="{84F3CED6-C98F-4E4B-B74F-5AB4AD1D7DA5}" destId="{F19920A1-DBCB-884A-8E78-EC2CBE8729F6}" srcOrd="0" destOrd="0" parTransId="{5E9BDC72-99BD-C844-AB19-FE971265743E}" sibTransId="{A596F7C1-0101-084B-9511-77418358C0F5}"/>
    <dgm:cxn modelId="{7223C4C7-53CC-46C3-8043-BB9CD570BEE2}" type="presOf" srcId="{F0B45D52-EFCB-45D3-B39E-09C3BFF8F0A5}" destId="{DA921F94-8AF6-4999-A44C-A211F10EE141}" srcOrd="0" destOrd="0" presId="urn:microsoft.com/office/officeart/2005/8/layout/hChevron3"/>
    <dgm:cxn modelId="{8A0C5FD2-1004-4377-A52B-29314CBBC22D}" srcId="{84F3CED6-C98F-4E4B-B74F-5AB4AD1D7DA5}" destId="{F0B45D52-EFCB-45D3-B39E-09C3BFF8F0A5}" srcOrd="4" destOrd="0" parTransId="{B76E89E6-26BF-49B9-8BEE-34F9781F89B4}" sibTransId="{75759814-DD76-45B4-B378-220B73F3B6CC}"/>
    <dgm:cxn modelId="{2411C5F5-0907-1445-A518-B4672D927D7D}" type="presOf" srcId="{F19920A1-DBCB-884A-8E78-EC2CBE8729F6}" destId="{7C0039B4-02D8-4C45-96FE-791204EC3DB1}" srcOrd="0" destOrd="0" presId="urn:microsoft.com/office/officeart/2005/8/layout/hChevron3"/>
    <dgm:cxn modelId="{593C6723-79B7-BE4C-8C01-B135852D2189}" type="presParOf" srcId="{4CA7CEC1-3DAC-7D4B-AA36-390E27637FBB}" destId="{7C0039B4-02D8-4C45-96FE-791204EC3DB1}" srcOrd="0" destOrd="0" presId="urn:microsoft.com/office/officeart/2005/8/layout/hChevron3"/>
    <dgm:cxn modelId="{072139E5-942B-42E3-8637-A4A0A14E2678}" type="presParOf" srcId="{4CA7CEC1-3DAC-7D4B-AA36-390E27637FBB}" destId="{94A86BB9-1921-4296-A8A6-E1CD5115BC92}" srcOrd="1" destOrd="0" presId="urn:microsoft.com/office/officeart/2005/8/layout/hChevron3"/>
    <dgm:cxn modelId="{618BC92A-EEE9-460A-95A4-960F0EE54280}" type="presParOf" srcId="{4CA7CEC1-3DAC-7D4B-AA36-390E27637FBB}" destId="{27A9269B-9B9F-4852-9E44-687D009F0873}" srcOrd="2" destOrd="0" presId="urn:microsoft.com/office/officeart/2005/8/layout/hChevron3"/>
    <dgm:cxn modelId="{C1DBD0F6-CD5A-4920-82CD-C2A7B63AEF48}" type="presParOf" srcId="{4CA7CEC1-3DAC-7D4B-AA36-390E27637FBB}" destId="{2E81C181-D2E4-4EF5-AED2-18D638EBEC54}" srcOrd="3" destOrd="0" presId="urn:microsoft.com/office/officeart/2005/8/layout/hChevron3"/>
    <dgm:cxn modelId="{ACDC800D-5739-4F10-96A6-CDD2CED9EDC8}" type="presParOf" srcId="{4CA7CEC1-3DAC-7D4B-AA36-390E27637FBB}" destId="{E07FBB78-1E1B-41BA-9191-5ED5B1937C73}" srcOrd="4" destOrd="0" presId="urn:microsoft.com/office/officeart/2005/8/layout/hChevron3"/>
    <dgm:cxn modelId="{1309B9AE-60B7-4D91-8A28-5D6F49C68E44}" type="presParOf" srcId="{4CA7CEC1-3DAC-7D4B-AA36-390E27637FBB}" destId="{D15F8C76-8A0C-4452-B18A-EC3EA9573F95}" srcOrd="5" destOrd="0" presId="urn:microsoft.com/office/officeart/2005/8/layout/hChevron3"/>
    <dgm:cxn modelId="{6BF49882-46D0-4EAA-84D9-271E60E9E7AB}" type="presParOf" srcId="{4CA7CEC1-3DAC-7D4B-AA36-390E27637FBB}" destId="{FF0A75B0-9869-4CE9-AE32-9987D4F34B72}" srcOrd="6" destOrd="0" presId="urn:microsoft.com/office/officeart/2005/8/layout/hChevron3"/>
    <dgm:cxn modelId="{5657F43D-C0B7-4EAD-9109-9FEF4CB6A8A2}" type="presParOf" srcId="{4CA7CEC1-3DAC-7D4B-AA36-390E27637FBB}" destId="{025AAADA-7AAA-4893-8158-207C5857C0AB}" srcOrd="7" destOrd="0" presId="urn:microsoft.com/office/officeart/2005/8/layout/hChevron3"/>
    <dgm:cxn modelId="{08EF2AAB-CEB0-42DF-B56B-7B75EBD9C0FE}" type="presParOf" srcId="{4CA7CEC1-3DAC-7D4B-AA36-390E27637FBB}" destId="{DA921F94-8AF6-4999-A44C-A211F10EE141}" srcOrd="8" destOrd="0" presId="urn:microsoft.com/office/officeart/2005/8/layout/hChevron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4F3CED6-C98F-4E4B-B74F-5AB4AD1D7DA5}" type="doc">
      <dgm:prSet loTypeId="urn:microsoft.com/office/officeart/2005/8/layout/hChevron3" loCatId="" qsTypeId="urn:microsoft.com/office/officeart/2005/8/quickstyle/simple1#3" qsCatId="simple" csTypeId="urn:microsoft.com/office/officeart/2005/8/colors/accent1_2#3" csCatId="accent1" phldr="1"/>
      <dgm:spPr/>
      <dgm:t>
        <a:bodyPr/>
        <a:lstStyle/>
        <a:p>
          <a:endParaRPr lang="en-US"/>
        </a:p>
      </dgm:t>
    </dgm:pt>
    <dgm:pt modelId="{F19920A1-DBCB-884A-8E78-EC2CBE8729F6}">
      <dgm:prSet phldrT="[Text]" custT="1"/>
      <dgm:spPr>
        <a:solidFill>
          <a:schemeClr val="accent2"/>
        </a:solidFill>
        <a:ln w="25400">
          <a:solidFill>
            <a:schemeClr val="bg1"/>
          </a:solidFill>
        </a:ln>
      </dgm:spPr>
      <dgm:t>
        <a:bodyPr lIns="91440" tIns="0" rIns="0" bIns="0"/>
        <a:lstStyle/>
        <a:p>
          <a:pPr algn="l"/>
          <a:r>
            <a:rPr lang="en-US" sz="1400" b="0" dirty="0">
              <a:solidFill>
                <a:schemeClr val="bg1"/>
              </a:solidFill>
              <a:latin typeface="Futura" panose="02000503030000020003" pitchFamily="2" charset="0"/>
            </a:rPr>
            <a:t>General Overview</a:t>
          </a:r>
        </a:p>
      </dgm:t>
    </dgm:pt>
    <dgm:pt modelId="{5E9BDC72-99BD-C844-AB19-FE971265743E}" type="parTrans" cxnId="{E9CF10C0-3A55-CE41-A211-395FA33D042F}">
      <dgm:prSet/>
      <dgm:spPr/>
      <dgm:t>
        <a:bodyPr/>
        <a:lstStyle/>
        <a:p>
          <a:endParaRPr lang="en-US" sz="1200"/>
        </a:p>
      </dgm:t>
    </dgm:pt>
    <dgm:pt modelId="{A596F7C1-0101-084B-9511-77418358C0F5}" type="sibTrans" cxnId="{E9CF10C0-3A55-CE41-A211-395FA33D042F}">
      <dgm:prSet/>
      <dgm:spPr/>
      <dgm:t>
        <a:bodyPr/>
        <a:lstStyle/>
        <a:p>
          <a:endParaRPr lang="en-US" sz="1200"/>
        </a:p>
      </dgm:t>
    </dgm:pt>
    <dgm:pt modelId="{AA1A40B0-6798-4DFB-AA01-35F0266EB822}">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Special Populations</a:t>
          </a:r>
        </a:p>
      </dgm:t>
    </dgm:pt>
    <dgm:pt modelId="{2606BAB6-8C19-4D8B-8396-50582D2B8109}" type="parTrans" cxnId="{85178BA4-6F9D-44ED-864D-41C2E54E8C8C}">
      <dgm:prSet/>
      <dgm:spPr/>
      <dgm:t>
        <a:bodyPr/>
        <a:lstStyle/>
        <a:p>
          <a:endParaRPr lang="en-US"/>
        </a:p>
      </dgm:t>
    </dgm:pt>
    <dgm:pt modelId="{5518EB05-BE67-490F-B5AB-F5BF10E8BD84}" type="sibTrans" cxnId="{85178BA4-6F9D-44ED-864D-41C2E54E8C8C}">
      <dgm:prSet/>
      <dgm:spPr/>
      <dgm:t>
        <a:bodyPr/>
        <a:lstStyle/>
        <a:p>
          <a:endParaRPr lang="en-US"/>
        </a:p>
      </dgm:t>
    </dgm:pt>
    <dgm:pt modelId="{FF167942-0C9D-45EC-BB87-6AF12729AB7F}">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Survey Results</a:t>
          </a:r>
        </a:p>
      </dgm:t>
    </dgm:pt>
    <dgm:pt modelId="{21084FE8-7277-463A-9DA8-B691E51E6C2B}" type="parTrans" cxnId="{517C4E11-3B20-425B-B4B8-C1A296C5EE05}">
      <dgm:prSet/>
      <dgm:spPr/>
      <dgm:t>
        <a:bodyPr/>
        <a:lstStyle/>
        <a:p>
          <a:endParaRPr lang="en-US"/>
        </a:p>
      </dgm:t>
    </dgm:pt>
    <dgm:pt modelId="{81C2CDE1-50A6-4D38-8CBD-B8E158B16FFB}" type="sibTrans" cxnId="{517C4E11-3B20-425B-B4B8-C1A296C5EE05}">
      <dgm:prSet/>
      <dgm:spPr/>
      <dgm:t>
        <a:bodyPr/>
        <a:lstStyle/>
        <a:p>
          <a:endParaRPr lang="en-US"/>
        </a:p>
      </dgm:t>
    </dgm:pt>
    <dgm:pt modelId="{090B91DE-147D-41B3-ACB8-1CC3FFB1C05A}">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Geography</a:t>
          </a:r>
        </a:p>
      </dgm:t>
    </dgm:pt>
    <dgm:pt modelId="{0A379BE3-E0FD-4864-818E-75E6C311A1A2}" type="parTrans" cxnId="{B01EDB8D-778D-44D6-A390-27C46A68EAE1}">
      <dgm:prSet/>
      <dgm:spPr/>
      <dgm:t>
        <a:bodyPr/>
        <a:lstStyle/>
        <a:p>
          <a:endParaRPr lang="en-US"/>
        </a:p>
      </dgm:t>
    </dgm:pt>
    <dgm:pt modelId="{1EBFFD13-48B3-4BBB-AAC6-DB7AC320C645}" type="sibTrans" cxnId="{B01EDB8D-778D-44D6-A390-27C46A68EAE1}">
      <dgm:prSet/>
      <dgm:spPr/>
      <dgm:t>
        <a:bodyPr/>
        <a:lstStyle/>
        <a:p>
          <a:endParaRPr lang="en-US"/>
        </a:p>
      </dgm:t>
    </dgm:pt>
    <dgm:pt modelId="{4CA7CEC1-3DAC-7D4B-AA36-390E27637FBB}" type="pres">
      <dgm:prSet presAssocID="{84F3CED6-C98F-4E4B-B74F-5AB4AD1D7DA5}" presName="Name0" presStyleCnt="0">
        <dgm:presLayoutVars>
          <dgm:dir/>
          <dgm:resizeHandles val="exact"/>
        </dgm:presLayoutVars>
      </dgm:prSet>
      <dgm:spPr/>
    </dgm:pt>
    <dgm:pt modelId="{7C0039B4-02D8-4C45-96FE-791204EC3DB1}" type="pres">
      <dgm:prSet presAssocID="{F19920A1-DBCB-884A-8E78-EC2CBE8729F6}" presName="parTxOnly" presStyleLbl="node1" presStyleIdx="0" presStyleCnt="4" custScaleX="99522" custLinFactY="49827" custLinFactNeighborX="-375" custLinFactNeighborY="100000">
        <dgm:presLayoutVars>
          <dgm:bulletEnabled val="1"/>
        </dgm:presLayoutVars>
      </dgm:prSet>
      <dgm:spPr/>
    </dgm:pt>
    <dgm:pt modelId="{94A86BB9-1921-4296-A8A6-E1CD5115BC92}" type="pres">
      <dgm:prSet presAssocID="{A596F7C1-0101-084B-9511-77418358C0F5}" presName="parSpace" presStyleCnt="0"/>
      <dgm:spPr/>
    </dgm:pt>
    <dgm:pt modelId="{27A9269B-9B9F-4852-9E44-687D009F0873}" type="pres">
      <dgm:prSet presAssocID="{AA1A40B0-6798-4DFB-AA01-35F0266EB822}" presName="parTxOnly" presStyleLbl="node1" presStyleIdx="1" presStyleCnt="4" custLinFactY="11340" custLinFactNeighborY="100000">
        <dgm:presLayoutVars>
          <dgm:bulletEnabled val="1"/>
        </dgm:presLayoutVars>
      </dgm:prSet>
      <dgm:spPr/>
    </dgm:pt>
    <dgm:pt modelId="{2E81C181-D2E4-4EF5-AED2-18D638EBEC54}" type="pres">
      <dgm:prSet presAssocID="{5518EB05-BE67-490F-B5AB-F5BF10E8BD84}" presName="parSpace" presStyleCnt="0"/>
      <dgm:spPr/>
    </dgm:pt>
    <dgm:pt modelId="{E07FBB78-1E1B-41BA-9191-5ED5B1937C73}" type="pres">
      <dgm:prSet presAssocID="{FF167942-0C9D-45EC-BB87-6AF12729AB7F}" presName="parTxOnly" presStyleLbl="node1" presStyleIdx="2" presStyleCnt="4">
        <dgm:presLayoutVars>
          <dgm:bulletEnabled val="1"/>
        </dgm:presLayoutVars>
      </dgm:prSet>
      <dgm:spPr/>
    </dgm:pt>
    <dgm:pt modelId="{D15F8C76-8A0C-4452-B18A-EC3EA9573F95}" type="pres">
      <dgm:prSet presAssocID="{81C2CDE1-50A6-4D38-8CBD-B8E158B16FFB}" presName="parSpace" presStyleCnt="0"/>
      <dgm:spPr/>
    </dgm:pt>
    <dgm:pt modelId="{FF0A75B0-9869-4CE9-AE32-9987D4F34B72}" type="pres">
      <dgm:prSet presAssocID="{090B91DE-147D-41B3-ACB8-1CC3FFB1C05A}" presName="parTxOnly" presStyleLbl="node1" presStyleIdx="3" presStyleCnt="4" custLinFactY="-511922" custLinFactNeighborY="-600000">
        <dgm:presLayoutVars>
          <dgm:bulletEnabled val="1"/>
        </dgm:presLayoutVars>
      </dgm:prSet>
      <dgm:spPr/>
    </dgm:pt>
  </dgm:ptLst>
  <dgm:cxnLst>
    <dgm:cxn modelId="{517C4E11-3B20-425B-B4B8-C1A296C5EE05}" srcId="{84F3CED6-C98F-4E4B-B74F-5AB4AD1D7DA5}" destId="{FF167942-0C9D-45EC-BB87-6AF12729AB7F}" srcOrd="2" destOrd="0" parTransId="{21084FE8-7277-463A-9DA8-B691E51E6C2B}" sibTransId="{81C2CDE1-50A6-4D38-8CBD-B8E158B16FFB}"/>
    <dgm:cxn modelId="{54A4725C-A11F-42D4-B5FA-71A5E3DAD02C}" type="presOf" srcId="{AA1A40B0-6798-4DFB-AA01-35F0266EB822}" destId="{27A9269B-9B9F-4852-9E44-687D009F0873}" srcOrd="0" destOrd="0" presId="urn:microsoft.com/office/officeart/2005/8/layout/hChevron3"/>
    <dgm:cxn modelId="{F3D6D841-D87B-45E6-80AD-A3FF4C483D67}" type="presOf" srcId="{090B91DE-147D-41B3-ACB8-1CC3FFB1C05A}" destId="{FF0A75B0-9869-4CE9-AE32-9987D4F34B72}" srcOrd="0" destOrd="0" presId="urn:microsoft.com/office/officeart/2005/8/layout/hChevron3"/>
    <dgm:cxn modelId="{51D8574C-3936-A741-917A-93F175C2A08E}" type="presOf" srcId="{84F3CED6-C98F-4E4B-B74F-5AB4AD1D7DA5}" destId="{4CA7CEC1-3DAC-7D4B-AA36-390E27637FBB}" srcOrd="0" destOrd="0" presId="urn:microsoft.com/office/officeart/2005/8/layout/hChevron3"/>
    <dgm:cxn modelId="{B01EDB8D-778D-44D6-A390-27C46A68EAE1}" srcId="{84F3CED6-C98F-4E4B-B74F-5AB4AD1D7DA5}" destId="{090B91DE-147D-41B3-ACB8-1CC3FFB1C05A}" srcOrd="3" destOrd="0" parTransId="{0A379BE3-E0FD-4864-818E-75E6C311A1A2}" sibTransId="{1EBFFD13-48B3-4BBB-AAC6-DB7AC320C645}"/>
    <dgm:cxn modelId="{8EFA339D-CD2B-48DC-9B2B-A6682D49ED85}" type="presOf" srcId="{FF167942-0C9D-45EC-BB87-6AF12729AB7F}" destId="{E07FBB78-1E1B-41BA-9191-5ED5B1937C73}" srcOrd="0" destOrd="0" presId="urn:microsoft.com/office/officeart/2005/8/layout/hChevron3"/>
    <dgm:cxn modelId="{85178BA4-6F9D-44ED-864D-41C2E54E8C8C}" srcId="{84F3CED6-C98F-4E4B-B74F-5AB4AD1D7DA5}" destId="{AA1A40B0-6798-4DFB-AA01-35F0266EB822}" srcOrd="1" destOrd="0" parTransId="{2606BAB6-8C19-4D8B-8396-50582D2B8109}" sibTransId="{5518EB05-BE67-490F-B5AB-F5BF10E8BD84}"/>
    <dgm:cxn modelId="{E9CF10C0-3A55-CE41-A211-395FA33D042F}" srcId="{84F3CED6-C98F-4E4B-B74F-5AB4AD1D7DA5}" destId="{F19920A1-DBCB-884A-8E78-EC2CBE8729F6}" srcOrd="0" destOrd="0" parTransId="{5E9BDC72-99BD-C844-AB19-FE971265743E}" sibTransId="{A596F7C1-0101-084B-9511-77418358C0F5}"/>
    <dgm:cxn modelId="{2411C5F5-0907-1445-A518-B4672D927D7D}" type="presOf" srcId="{F19920A1-DBCB-884A-8E78-EC2CBE8729F6}" destId="{7C0039B4-02D8-4C45-96FE-791204EC3DB1}" srcOrd="0" destOrd="0" presId="urn:microsoft.com/office/officeart/2005/8/layout/hChevron3"/>
    <dgm:cxn modelId="{593C6723-79B7-BE4C-8C01-B135852D2189}" type="presParOf" srcId="{4CA7CEC1-3DAC-7D4B-AA36-390E27637FBB}" destId="{7C0039B4-02D8-4C45-96FE-791204EC3DB1}" srcOrd="0" destOrd="0" presId="urn:microsoft.com/office/officeart/2005/8/layout/hChevron3"/>
    <dgm:cxn modelId="{072139E5-942B-42E3-8637-A4A0A14E2678}" type="presParOf" srcId="{4CA7CEC1-3DAC-7D4B-AA36-390E27637FBB}" destId="{94A86BB9-1921-4296-A8A6-E1CD5115BC92}" srcOrd="1" destOrd="0" presId="urn:microsoft.com/office/officeart/2005/8/layout/hChevron3"/>
    <dgm:cxn modelId="{618BC92A-EEE9-460A-95A4-960F0EE54280}" type="presParOf" srcId="{4CA7CEC1-3DAC-7D4B-AA36-390E27637FBB}" destId="{27A9269B-9B9F-4852-9E44-687D009F0873}" srcOrd="2" destOrd="0" presId="urn:microsoft.com/office/officeart/2005/8/layout/hChevron3"/>
    <dgm:cxn modelId="{C1DBD0F6-CD5A-4920-82CD-C2A7B63AEF48}" type="presParOf" srcId="{4CA7CEC1-3DAC-7D4B-AA36-390E27637FBB}" destId="{2E81C181-D2E4-4EF5-AED2-18D638EBEC54}" srcOrd="3" destOrd="0" presId="urn:microsoft.com/office/officeart/2005/8/layout/hChevron3"/>
    <dgm:cxn modelId="{ACDC800D-5739-4F10-96A6-CDD2CED9EDC8}" type="presParOf" srcId="{4CA7CEC1-3DAC-7D4B-AA36-390E27637FBB}" destId="{E07FBB78-1E1B-41BA-9191-5ED5B1937C73}" srcOrd="4" destOrd="0" presId="urn:microsoft.com/office/officeart/2005/8/layout/hChevron3"/>
    <dgm:cxn modelId="{1309B9AE-60B7-4D91-8A28-5D6F49C68E44}" type="presParOf" srcId="{4CA7CEC1-3DAC-7D4B-AA36-390E27637FBB}" destId="{D15F8C76-8A0C-4452-B18A-EC3EA9573F95}" srcOrd="5" destOrd="0" presId="urn:microsoft.com/office/officeart/2005/8/layout/hChevron3"/>
    <dgm:cxn modelId="{6BF49882-46D0-4EAA-84D9-271E60E9E7AB}" type="presParOf" srcId="{4CA7CEC1-3DAC-7D4B-AA36-390E27637FBB}" destId="{FF0A75B0-9869-4CE9-AE32-9987D4F34B72}" srcOrd="6"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4F3CED6-C98F-4E4B-B74F-5AB4AD1D7DA5}" type="doc">
      <dgm:prSet loTypeId="urn:microsoft.com/office/officeart/2005/8/layout/hChevron3" loCatId="" qsTypeId="urn:microsoft.com/office/officeart/2005/8/quickstyle/simple1#3" qsCatId="simple" csTypeId="urn:microsoft.com/office/officeart/2005/8/colors/accent1_2#3" csCatId="accent1" phldr="1"/>
      <dgm:spPr/>
      <dgm:t>
        <a:bodyPr/>
        <a:lstStyle/>
        <a:p>
          <a:endParaRPr lang="en-US"/>
        </a:p>
      </dgm:t>
    </dgm:pt>
    <dgm:pt modelId="{F19920A1-DBCB-884A-8E78-EC2CBE8729F6}">
      <dgm:prSet phldrT="[Text]" custT="1"/>
      <dgm:spPr>
        <a:solidFill>
          <a:schemeClr val="accent2"/>
        </a:solidFill>
        <a:ln w="25400">
          <a:solidFill>
            <a:schemeClr val="bg1"/>
          </a:solidFill>
        </a:ln>
      </dgm:spPr>
      <dgm:t>
        <a:bodyPr lIns="91440" tIns="0" rIns="0" bIns="0"/>
        <a:lstStyle/>
        <a:p>
          <a:pPr algn="l"/>
          <a:r>
            <a:rPr lang="en-US" sz="1400" b="0" dirty="0">
              <a:solidFill>
                <a:schemeClr val="bg1"/>
              </a:solidFill>
              <a:latin typeface="Futura" panose="02000503030000020003" pitchFamily="2" charset="0"/>
            </a:rPr>
            <a:t>General Overview</a:t>
          </a:r>
        </a:p>
      </dgm:t>
    </dgm:pt>
    <dgm:pt modelId="{5E9BDC72-99BD-C844-AB19-FE971265743E}" type="parTrans" cxnId="{E9CF10C0-3A55-CE41-A211-395FA33D042F}">
      <dgm:prSet/>
      <dgm:spPr/>
      <dgm:t>
        <a:bodyPr/>
        <a:lstStyle/>
        <a:p>
          <a:endParaRPr lang="en-US" sz="1200"/>
        </a:p>
      </dgm:t>
    </dgm:pt>
    <dgm:pt modelId="{A596F7C1-0101-084B-9511-77418358C0F5}" type="sibTrans" cxnId="{E9CF10C0-3A55-CE41-A211-395FA33D042F}">
      <dgm:prSet/>
      <dgm:spPr/>
      <dgm:t>
        <a:bodyPr/>
        <a:lstStyle/>
        <a:p>
          <a:endParaRPr lang="en-US" sz="1200"/>
        </a:p>
      </dgm:t>
    </dgm:pt>
    <dgm:pt modelId="{AA1A40B0-6798-4DFB-AA01-35F0266EB822}">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Special Populations</a:t>
          </a:r>
        </a:p>
      </dgm:t>
    </dgm:pt>
    <dgm:pt modelId="{2606BAB6-8C19-4D8B-8396-50582D2B8109}" type="parTrans" cxnId="{85178BA4-6F9D-44ED-864D-41C2E54E8C8C}">
      <dgm:prSet/>
      <dgm:spPr/>
      <dgm:t>
        <a:bodyPr/>
        <a:lstStyle/>
        <a:p>
          <a:endParaRPr lang="en-US"/>
        </a:p>
      </dgm:t>
    </dgm:pt>
    <dgm:pt modelId="{5518EB05-BE67-490F-B5AB-F5BF10E8BD84}" type="sibTrans" cxnId="{85178BA4-6F9D-44ED-864D-41C2E54E8C8C}">
      <dgm:prSet/>
      <dgm:spPr/>
      <dgm:t>
        <a:bodyPr/>
        <a:lstStyle/>
        <a:p>
          <a:endParaRPr lang="en-US"/>
        </a:p>
      </dgm:t>
    </dgm:pt>
    <dgm:pt modelId="{FF167942-0C9D-45EC-BB87-6AF12729AB7F}">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Survey Results</a:t>
          </a:r>
        </a:p>
      </dgm:t>
    </dgm:pt>
    <dgm:pt modelId="{21084FE8-7277-463A-9DA8-B691E51E6C2B}" type="parTrans" cxnId="{517C4E11-3B20-425B-B4B8-C1A296C5EE05}">
      <dgm:prSet/>
      <dgm:spPr/>
      <dgm:t>
        <a:bodyPr/>
        <a:lstStyle/>
        <a:p>
          <a:endParaRPr lang="en-US"/>
        </a:p>
      </dgm:t>
    </dgm:pt>
    <dgm:pt modelId="{81C2CDE1-50A6-4D38-8CBD-B8E158B16FFB}" type="sibTrans" cxnId="{517C4E11-3B20-425B-B4B8-C1A296C5EE05}">
      <dgm:prSet/>
      <dgm:spPr/>
      <dgm:t>
        <a:bodyPr/>
        <a:lstStyle/>
        <a:p>
          <a:endParaRPr lang="en-US"/>
        </a:p>
      </dgm:t>
    </dgm:pt>
    <dgm:pt modelId="{090B91DE-147D-41B3-ACB8-1CC3FFB1C05A}">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Geography</a:t>
          </a:r>
        </a:p>
      </dgm:t>
    </dgm:pt>
    <dgm:pt modelId="{0A379BE3-E0FD-4864-818E-75E6C311A1A2}" type="parTrans" cxnId="{B01EDB8D-778D-44D6-A390-27C46A68EAE1}">
      <dgm:prSet/>
      <dgm:spPr/>
      <dgm:t>
        <a:bodyPr/>
        <a:lstStyle/>
        <a:p>
          <a:endParaRPr lang="en-US"/>
        </a:p>
      </dgm:t>
    </dgm:pt>
    <dgm:pt modelId="{1EBFFD13-48B3-4BBB-AAC6-DB7AC320C645}" type="sibTrans" cxnId="{B01EDB8D-778D-44D6-A390-27C46A68EAE1}">
      <dgm:prSet/>
      <dgm:spPr/>
      <dgm:t>
        <a:bodyPr/>
        <a:lstStyle/>
        <a:p>
          <a:endParaRPr lang="en-US"/>
        </a:p>
      </dgm:t>
    </dgm:pt>
    <dgm:pt modelId="{4CA7CEC1-3DAC-7D4B-AA36-390E27637FBB}" type="pres">
      <dgm:prSet presAssocID="{84F3CED6-C98F-4E4B-B74F-5AB4AD1D7DA5}" presName="Name0" presStyleCnt="0">
        <dgm:presLayoutVars>
          <dgm:dir/>
          <dgm:resizeHandles val="exact"/>
        </dgm:presLayoutVars>
      </dgm:prSet>
      <dgm:spPr/>
    </dgm:pt>
    <dgm:pt modelId="{7C0039B4-02D8-4C45-96FE-791204EC3DB1}" type="pres">
      <dgm:prSet presAssocID="{F19920A1-DBCB-884A-8E78-EC2CBE8729F6}" presName="parTxOnly" presStyleLbl="node1" presStyleIdx="0" presStyleCnt="4" custScaleX="99522" custLinFactY="49827" custLinFactNeighborX="-375" custLinFactNeighborY="100000">
        <dgm:presLayoutVars>
          <dgm:bulletEnabled val="1"/>
        </dgm:presLayoutVars>
      </dgm:prSet>
      <dgm:spPr/>
    </dgm:pt>
    <dgm:pt modelId="{94A86BB9-1921-4296-A8A6-E1CD5115BC92}" type="pres">
      <dgm:prSet presAssocID="{A596F7C1-0101-084B-9511-77418358C0F5}" presName="parSpace" presStyleCnt="0"/>
      <dgm:spPr/>
    </dgm:pt>
    <dgm:pt modelId="{27A9269B-9B9F-4852-9E44-687D009F0873}" type="pres">
      <dgm:prSet presAssocID="{AA1A40B0-6798-4DFB-AA01-35F0266EB822}" presName="parTxOnly" presStyleLbl="node1" presStyleIdx="1" presStyleCnt="4" custLinFactY="11340" custLinFactNeighborY="100000">
        <dgm:presLayoutVars>
          <dgm:bulletEnabled val="1"/>
        </dgm:presLayoutVars>
      </dgm:prSet>
      <dgm:spPr/>
    </dgm:pt>
    <dgm:pt modelId="{2E81C181-D2E4-4EF5-AED2-18D638EBEC54}" type="pres">
      <dgm:prSet presAssocID="{5518EB05-BE67-490F-B5AB-F5BF10E8BD84}" presName="parSpace" presStyleCnt="0"/>
      <dgm:spPr/>
    </dgm:pt>
    <dgm:pt modelId="{E07FBB78-1E1B-41BA-9191-5ED5B1937C73}" type="pres">
      <dgm:prSet presAssocID="{FF167942-0C9D-45EC-BB87-6AF12729AB7F}" presName="parTxOnly" presStyleLbl="node1" presStyleIdx="2" presStyleCnt="4">
        <dgm:presLayoutVars>
          <dgm:bulletEnabled val="1"/>
        </dgm:presLayoutVars>
      </dgm:prSet>
      <dgm:spPr/>
    </dgm:pt>
    <dgm:pt modelId="{D15F8C76-8A0C-4452-B18A-EC3EA9573F95}" type="pres">
      <dgm:prSet presAssocID="{81C2CDE1-50A6-4D38-8CBD-B8E158B16FFB}" presName="parSpace" presStyleCnt="0"/>
      <dgm:spPr/>
    </dgm:pt>
    <dgm:pt modelId="{FF0A75B0-9869-4CE9-AE32-9987D4F34B72}" type="pres">
      <dgm:prSet presAssocID="{090B91DE-147D-41B3-ACB8-1CC3FFB1C05A}" presName="parTxOnly" presStyleLbl="node1" presStyleIdx="3" presStyleCnt="4" custLinFactY="-511922" custLinFactNeighborY="-600000">
        <dgm:presLayoutVars>
          <dgm:bulletEnabled val="1"/>
        </dgm:presLayoutVars>
      </dgm:prSet>
      <dgm:spPr/>
    </dgm:pt>
  </dgm:ptLst>
  <dgm:cxnLst>
    <dgm:cxn modelId="{517C4E11-3B20-425B-B4B8-C1A296C5EE05}" srcId="{84F3CED6-C98F-4E4B-B74F-5AB4AD1D7DA5}" destId="{FF167942-0C9D-45EC-BB87-6AF12729AB7F}" srcOrd="2" destOrd="0" parTransId="{21084FE8-7277-463A-9DA8-B691E51E6C2B}" sibTransId="{81C2CDE1-50A6-4D38-8CBD-B8E158B16FFB}"/>
    <dgm:cxn modelId="{54A4725C-A11F-42D4-B5FA-71A5E3DAD02C}" type="presOf" srcId="{AA1A40B0-6798-4DFB-AA01-35F0266EB822}" destId="{27A9269B-9B9F-4852-9E44-687D009F0873}" srcOrd="0" destOrd="0" presId="urn:microsoft.com/office/officeart/2005/8/layout/hChevron3"/>
    <dgm:cxn modelId="{F3D6D841-D87B-45E6-80AD-A3FF4C483D67}" type="presOf" srcId="{090B91DE-147D-41B3-ACB8-1CC3FFB1C05A}" destId="{FF0A75B0-9869-4CE9-AE32-9987D4F34B72}" srcOrd="0" destOrd="0" presId="urn:microsoft.com/office/officeart/2005/8/layout/hChevron3"/>
    <dgm:cxn modelId="{51D8574C-3936-A741-917A-93F175C2A08E}" type="presOf" srcId="{84F3CED6-C98F-4E4B-B74F-5AB4AD1D7DA5}" destId="{4CA7CEC1-3DAC-7D4B-AA36-390E27637FBB}" srcOrd="0" destOrd="0" presId="urn:microsoft.com/office/officeart/2005/8/layout/hChevron3"/>
    <dgm:cxn modelId="{B01EDB8D-778D-44D6-A390-27C46A68EAE1}" srcId="{84F3CED6-C98F-4E4B-B74F-5AB4AD1D7DA5}" destId="{090B91DE-147D-41B3-ACB8-1CC3FFB1C05A}" srcOrd="3" destOrd="0" parTransId="{0A379BE3-E0FD-4864-818E-75E6C311A1A2}" sibTransId="{1EBFFD13-48B3-4BBB-AAC6-DB7AC320C645}"/>
    <dgm:cxn modelId="{8EFA339D-CD2B-48DC-9B2B-A6682D49ED85}" type="presOf" srcId="{FF167942-0C9D-45EC-BB87-6AF12729AB7F}" destId="{E07FBB78-1E1B-41BA-9191-5ED5B1937C73}" srcOrd="0" destOrd="0" presId="urn:microsoft.com/office/officeart/2005/8/layout/hChevron3"/>
    <dgm:cxn modelId="{85178BA4-6F9D-44ED-864D-41C2E54E8C8C}" srcId="{84F3CED6-C98F-4E4B-B74F-5AB4AD1D7DA5}" destId="{AA1A40B0-6798-4DFB-AA01-35F0266EB822}" srcOrd="1" destOrd="0" parTransId="{2606BAB6-8C19-4D8B-8396-50582D2B8109}" sibTransId="{5518EB05-BE67-490F-B5AB-F5BF10E8BD84}"/>
    <dgm:cxn modelId="{E9CF10C0-3A55-CE41-A211-395FA33D042F}" srcId="{84F3CED6-C98F-4E4B-B74F-5AB4AD1D7DA5}" destId="{F19920A1-DBCB-884A-8E78-EC2CBE8729F6}" srcOrd="0" destOrd="0" parTransId="{5E9BDC72-99BD-C844-AB19-FE971265743E}" sibTransId="{A596F7C1-0101-084B-9511-77418358C0F5}"/>
    <dgm:cxn modelId="{2411C5F5-0907-1445-A518-B4672D927D7D}" type="presOf" srcId="{F19920A1-DBCB-884A-8E78-EC2CBE8729F6}" destId="{7C0039B4-02D8-4C45-96FE-791204EC3DB1}" srcOrd="0" destOrd="0" presId="urn:microsoft.com/office/officeart/2005/8/layout/hChevron3"/>
    <dgm:cxn modelId="{593C6723-79B7-BE4C-8C01-B135852D2189}" type="presParOf" srcId="{4CA7CEC1-3DAC-7D4B-AA36-390E27637FBB}" destId="{7C0039B4-02D8-4C45-96FE-791204EC3DB1}" srcOrd="0" destOrd="0" presId="urn:microsoft.com/office/officeart/2005/8/layout/hChevron3"/>
    <dgm:cxn modelId="{072139E5-942B-42E3-8637-A4A0A14E2678}" type="presParOf" srcId="{4CA7CEC1-3DAC-7D4B-AA36-390E27637FBB}" destId="{94A86BB9-1921-4296-A8A6-E1CD5115BC92}" srcOrd="1" destOrd="0" presId="urn:microsoft.com/office/officeart/2005/8/layout/hChevron3"/>
    <dgm:cxn modelId="{618BC92A-EEE9-460A-95A4-960F0EE54280}" type="presParOf" srcId="{4CA7CEC1-3DAC-7D4B-AA36-390E27637FBB}" destId="{27A9269B-9B9F-4852-9E44-687D009F0873}" srcOrd="2" destOrd="0" presId="urn:microsoft.com/office/officeart/2005/8/layout/hChevron3"/>
    <dgm:cxn modelId="{C1DBD0F6-CD5A-4920-82CD-C2A7B63AEF48}" type="presParOf" srcId="{4CA7CEC1-3DAC-7D4B-AA36-390E27637FBB}" destId="{2E81C181-D2E4-4EF5-AED2-18D638EBEC54}" srcOrd="3" destOrd="0" presId="urn:microsoft.com/office/officeart/2005/8/layout/hChevron3"/>
    <dgm:cxn modelId="{ACDC800D-5739-4F10-96A6-CDD2CED9EDC8}" type="presParOf" srcId="{4CA7CEC1-3DAC-7D4B-AA36-390E27637FBB}" destId="{E07FBB78-1E1B-41BA-9191-5ED5B1937C73}" srcOrd="4" destOrd="0" presId="urn:microsoft.com/office/officeart/2005/8/layout/hChevron3"/>
    <dgm:cxn modelId="{1309B9AE-60B7-4D91-8A28-5D6F49C68E44}" type="presParOf" srcId="{4CA7CEC1-3DAC-7D4B-AA36-390E27637FBB}" destId="{D15F8C76-8A0C-4452-B18A-EC3EA9573F95}" srcOrd="5" destOrd="0" presId="urn:microsoft.com/office/officeart/2005/8/layout/hChevron3"/>
    <dgm:cxn modelId="{6BF49882-46D0-4EAA-84D9-271E60E9E7AB}" type="presParOf" srcId="{4CA7CEC1-3DAC-7D4B-AA36-390E27637FBB}" destId="{FF0A75B0-9869-4CE9-AE32-9987D4F34B72}" srcOrd="6"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4F3CED6-C98F-4E4B-B74F-5AB4AD1D7DA5}" type="doc">
      <dgm:prSet loTypeId="urn:microsoft.com/office/officeart/2005/8/layout/hChevron3" loCatId="" qsTypeId="urn:microsoft.com/office/officeart/2005/8/quickstyle/simple1#3" qsCatId="simple" csTypeId="urn:microsoft.com/office/officeart/2005/8/colors/accent1_2#3" csCatId="accent1" phldr="1"/>
      <dgm:spPr/>
      <dgm:t>
        <a:bodyPr/>
        <a:lstStyle/>
        <a:p>
          <a:endParaRPr lang="en-US"/>
        </a:p>
      </dgm:t>
    </dgm:pt>
    <dgm:pt modelId="{F19920A1-DBCB-884A-8E78-EC2CBE8729F6}">
      <dgm:prSet phldrT="[Text]" custT="1"/>
      <dgm:spPr>
        <a:solidFill>
          <a:schemeClr val="accent2"/>
        </a:solidFill>
        <a:ln w="25400">
          <a:solidFill>
            <a:schemeClr val="bg1"/>
          </a:solidFill>
        </a:ln>
      </dgm:spPr>
      <dgm:t>
        <a:bodyPr lIns="91440" tIns="0" rIns="0" bIns="0"/>
        <a:lstStyle/>
        <a:p>
          <a:pPr algn="l"/>
          <a:r>
            <a:rPr lang="en-US" sz="1400" b="0" dirty="0">
              <a:solidFill>
                <a:schemeClr val="bg1"/>
              </a:solidFill>
              <a:latin typeface="Futura" panose="02000503030000020003" pitchFamily="2" charset="0"/>
            </a:rPr>
            <a:t>General Overview</a:t>
          </a:r>
        </a:p>
      </dgm:t>
    </dgm:pt>
    <dgm:pt modelId="{5E9BDC72-99BD-C844-AB19-FE971265743E}" type="parTrans" cxnId="{E9CF10C0-3A55-CE41-A211-395FA33D042F}">
      <dgm:prSet/>
      <dgm:spPr/>
      <dgm:t>
        <a:bodyPr/>
        <a:lstStyle/>
        <a:p>
          <a:endParaRPr lang="en-US" sz="1200"/>
        </a:p>
      </dgm:t>
    </dgm:pt>
    <dgm:pt modelId="{A596F7C1-0101-084B-9511-77418358C0F5}" type="sibTrans" cxnId="{E9CF10C0-3A55-CE41-A211-395FA33D042F}">
      <dgm:prSet/>
      <dgm:spPr/>
      <dgm:t>
        <a:bodyPr/>
        <a:lstStyle/>
        <a:p>
          <a:endParaRPr lang="en-US" sz="1200"/>
        </a:p>
      </dgm:t>
    </dgm:pt>
    <dgm:pt modelId="{AA1A40B0-6798-4DFB-AA01-35F0266EB822}">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Special Populations</a:t>
          </a:r>
        </a:p>
      </dgm:t>
    </dgm:pt>
    <dgm:pt modelId="{2606BAB6-8C19-4D8B-8396-50582D2B8109}" type="parTrans" cxnId="{85178BA4-6F9D-44ED-864D-41C2E54E8C8C}">
      <dgm:prSet/>
      <dgm:spPr/>
      <dgm:t>
        <a:bodyPr/>
        <a:lstStyle/>
        <a:p>
          <a:endParaRPr lang="en-US"/>
        </a:p>
      </dgm:t>
    </dgm:pt>
    <dgm:pt modelId="{5518EB05-BE67-490F-B5AB-F5BF10E8BD84}" type="sibTrans" cxnId="{85178BA4-6F9D-44ED-864D-41C2E54E8C8C}">
      <dgm:prSet/>
      <dgm:spPr/>
      <dgm:t>
        <a:bodyPr/>
        <a:lstStyle/>
        <a:p>
          <a:endParaRPr lang="en-US"/>
        </a:p>
      </dgm:t>
    </dgm:pt>
    <dgm:pt modelId="{FF167942-0C9D-45EC-BB87-6AF12729AB7F}">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Survey Results</a:t>
          </a:r>
        </a:p>
      </dgm:t>
    </dgm:pt>
    <dgm:pt modelId="{21084FE8-7277-463A-9DA8-B691E51E6C2B}" type="parTrans" cxnId="{517C4E11-3B20-425B-B4B8-C1A296C5EE05}">
      <dgm:prSet/>
      <dgm:spPr/>
      <dgm:t>
        <a:bodyPr/>
        <a:lstStyle/>
        <a:p>
          <a:endParaRPr lang="en-US"/>
        </a:p>
      </dgm:t>
    </dgm:pt>
    <dgm:pt modelId="{81C2CDE1-50A6-4D38-8CBD-B8E158B16FFB}" type="sibTrans" cxnId="{517C4E11-3B20-425B-B4B8-C1A296C5EE05}">
      <dgm:prSet/>
      <dgm:spPr/>
      <dgm:t>
        <a:bodyPr/>
        <a:lstStyle/>
        <a:p>
          <a:endParaRPr lang="en-US"/>
        </a:p>
      </dgm:t>
    </dgm:pt>
    <dgm:pt modelId="{090B91DE-147D-41B3-ACB8-1CC3FFB1C05A}">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Geography</a:t>
          </a:r>
        </a:p>
      </dgm:t>
    </dgm:pt>
    <dgm:pt modelId="{0A379BE3-E0FD-4864-818E-75E6C311A1A2}" type="parTrans" cxnId="{B01EDB8D-778D-44D6-A390-27C46A68EAE1}">
      <dgm:prSet/>
      <dgm:spPr/>
      <dgm:t>
        <a:bodyPr/>
        <a:lstStyle/>
        <a:p>
          <a:endParaRPr lang="en-US"/>
        </a:p>
      </dgm:t>
    </dgm:pt>
    <dgm:pt modelId="{1EBFFD13-48B3-4BBB-AAC6-DB7AC320C645}" type="sibTrans" cxnId="{B01EDB8D-778D-44D6-A390-27C46A68EAE1}">
      <dgm:prSet/>
      <dgm:spPr/>
      <dgm:t>
        <a:bodyPr/>
        <a:lstStyle/>
        <a:p>
          <a:endParaRPr lang="en-US"/>
        </a:p>
      </dgm:t>
    </dgm:pt>
    <dgm:pt modelId="{4CA7CEC1-3DAC-7D4B-AA36-390E27637FBB}" type="pres">
      <dgm:prSet presAssocID="{84F3CED6-C98F-4E4B-B74F-5AB4AD1D7DA5}" presName="Name0" presStyleCnt="0">
        <dgm:presLayoutVars>
          <dgm:dir/>
          <dgm:resizeHandles val="exact"/>
        </dgm:presLayoutVars>
      </dgm:prSet>
      <dgm:spPr/>
    </dgm:pt>
    <dgm:pt modelId="{7C0039B4-02D8-4C45-96FE-791204EC3DB1}" type="pres">
      <dgm:prSet presAssocID="{F19920A1-DBCB-884A-8E78-EC2CBE8729F6}" presName="parTxOnly" presStyleLbl="node1" presStyleIdx="0" presStyleCnt="4" custScaleX="99522" custLinFactY="49827" custLinFactNeighborX="-375" custLinFactNeighborY="100000">
        <dgm:presLayoutVars>
          <dgm:bulletEnabled val="1"/>
        </dgm:presLayoutVars>
      </dgm:prSet>
      <dgm:spPr/>
    </dgm:pt>
    <dgm:pt modelId="{94A86BB9-1921-4296-A8A6-E1CD5115BC92}" type="pres">
      <dgm:prSet presAssocID="{A596F7C1-0101-084B-9511-77418358C0F5}" presName="parSpace" presStyleCnt="0"/>
      <dgm:spPr/>
    </dgm:pt>
    <dgm:pt modelId="{27A9269B-9B9F-4852-9E44-687D009F0873}" type="pres">
      <dgm:prSet presAssocID="{AA1A40B0-6798-4DFB-AA01-35F0266EB822}" presName="parTxOnly" presStyleLbl="node1" presStyleIdx="1" presStyleCnt="4" custLinFactY="11340" custLinFactNeighborY="100000">
        <dgm:presLayoutVars>
          <dgm:bulletEnabled val="1"/>
        </dgm:presLayoutVars>
      </dgm:prSet>
      <dgm:spPr/>
    </dgm:pt>
    <dgm:pt modelId="{2E81C181-D2E4-4EF5-AED2-18D638EBEC54}" type="pres">
      <dgm:prSet presAssocID="{5518EB05-BE67-490F-B5AB-F5BF10E8BD84}" presName="parSpace" presStyleCnt="0"/>
      <dgm:spPr/>
    </dgm:pt>
    <dgm:pt modelId="{E07FBB78-1E1B-41BA-9191-5ED5B1937C73}" type="pres">
      <dgm:prSet presAssocID="{FF167942-0C9D-45EC-BB87-6AF12729AB7F}" presName="parTxOnly" presStyleLbl="node1" presStyleIdx="2" presStyleCnt="4">
        <dgm:presLayoutVars>
          <dgm:bulletEnabled val="1"/>
        </dgm:presLayoutVars>
      </dgm:prSet>
      <dgm:spPr/>
    </dgm:pt>
    <dgm:pt modelId="{D15F8C76-8A0C-4452-B18A-EC3EA9573F95}" type="pres">
      <dgm:prSet presAssocID="{81C2CDE1-50A6-4D38-8CBD-B8E158B16FFB}" presName="parSpace" presStyleCnt="0"/>
      <dgm:spPr/>
    </dgm:pt>
    <dgm:pt modelId="{FF0A75B0-9869-4CE9-AE32-9987D4F34B72}" type="pres">
      <dgm:prSet presAssocID="{090B91DE-147D-41B3-ACB8-1CC3FFB1C05A}" presName="parTxOnly" presStyleLbl="node1" presStyleIdx="3" presStyleCnt="4" custLinFactY="-511922" custLinFactNeighborY="-600000">
        <dgm:presLayoutVars>
          <dgm:bulletEnabled val="1"/>
        </dgm:presLayoutVars>
      </dgm:prSet>
      <dgm:spPr/>
    </dgm:pt>
  </dgm:ptLst>
  <dgm:cxnLst>
    <dgm:cxn modelId="{517C4E11-3B20-425B-B4B8-C1A296C5EE05}" srcId="{84F3CED6-C98F-4E4B-B74F-5AB4AD1D7DA5}" destId="{FF167942-0C9D-45EC-BB87-6AF12729AB7F}" srcOrd="2" destOrd="0" parTransId="{21084FE8-7277-463A-9DA8-B691E51E6C2B}" sibTransId="{81C2CDE1-50A6-4D38-8CBD-B8E158B16FFB}"/>
    <dgm:cxn modelId="{54A4725C-A11F-42D4-B5FA-71A5E3DAD02C}" type="presOf" srcId="{AA1A40B0-6798-4DFB-AA01-35F0266EB822}" destId="{27A9269B-9B9F-4852-9E44-687D009F0873}" srcOrd="0" destOrd="0" presId="urn:microsoft.com/office/officeart/2005/8/layout/hChevron3"/>
    <dgm:cxn modelId="{F3D6D841-D87B-45E6-80AD-A3FF4C483D67}" type="presOf" srcId="{090B91DE-147D-41B3-ACB8-1CC3FFB1C05A}" destId="{FF0A75B0-9869-4CE9-AE32-9987D4F34B72}" srcOrd="0" destOrd="0" presId="urn:microsoft.com/office/officeart/2005/8/layout/hChevron3"/>
    <dgm:cxn modelId="{51D8574C-3936-A741-917A-93F175C2A08E}" type="presOf" srcId="{84F3CED6-C98F-4E4B-B74F-5AB4AD1D7DA5}" destId="{4CA7CEC1-3DAC-7D4B-AA36-390E27637FBB}" srcOrd="0" destOrd="0" presId="urn:microsoft.com/office/officeart/2005/8/layout/hChevron3"/>
    <dgm:cxn modelId="{B01EDB8D-778D-44D6-A390-27C46A68EAE1}" srcId="{84F3CED6-C98F-4E4B-B74F-5AB4AD1D7DA5}" destId="{090B91DE-147D-41B3-ACB8-1CC3FFB1C05A}" srcOrd="3" destOrd="0" parTransId="{0A379BE3-E0FD-4864-818E-75E6C311A1A2}" sibTransId="{1EBFFD13-48B3-4BBB-AAC6-DB7AC320C645}"/>
    <dgm:cxn modelId="{8EFA339D-CD2B-48DC-9B2B-A6682D49ED85}" type="presOf" srcId="{FF167942-0C9D-45EC-BB87-6AF12729AB7F}" destId="{E07FBB78-1E1B-41BA-9191-5ED5B1937C73}" srcOrd="0" destOrd="0" presId="urn:microsoft.com/office/officeart/2005/8/layout/hChevron3"/>
    <dgm:cxn modelId="{85178BA4-6F9D-44ED-864D-41C2E54E8C8C}" srcId="{84F3CED6-C98F-4E4B-B74F-5AB4AD1D7DA5}" destId="{AA1A40B0-6798-4DFB-AA01-35F0266EB822}" srcOrd="1" destOrd="0" parTransId="{2606BAB6-8C19-4D8B-8396-50582D2B8109}" sibTransId="{5518EB05-BE67-490F-B5AB-F5BF10E8BD84}"/>
    <dgm:cxn modelId="{E9CF10C0-3A55-CE41-A211-395FA33D042F}" srcId="{84F3CED6-C98F-4E4B-B74F-5AB4AD1D7DA5}" destId="{F19920A1-DBCB-884A-8E78-EC2CBE8729F6}" srcOrd="0" destOrd="0" parTransId="{5E9BDC72-99BD-C844-AB19-FE971265743E}" sibTransId="{A596F7C1-0101-084B-9511-77418358C0F5}"/>
    <dgm:cxn modelId="{2411C5F5-0907-1445-A518-B4672D927D7D}" type="presOf" srcId="{F19920A1-DBCB-884A-8E78-EC2CBE8729F6}" destId="{7C0039B4-02D8-4C45-96FE-791204EC3DB1}" srcOrd="0" destOrd="0" presId="urn:microsoft.com/office/officeart/2005/8/layout/hChevron3"/>
    <dgm:cxn modelId="{593C6723-79B7-BE4C-8C01-B135852D2189}" type="presParOf" srcId="{4CA7CEC1-3DAC-7D4B-AA36-390E27637FBB}" destId="{7C0039B4-02D8-4C45-96FE-791204EC3DB1}" srcOrd="0" destOrd="0" presId="urn:microsoft.com/office/officeart/2005/8/layout/hChevron3"/>
    <dgm:cxn modelId="{072139E5-942B-42E3-8637-A4A0A14E2678}" type="presParOf" srcId="{4CA7CEC1-3DAC-7D4B-AA36-390E27637FBB}" destId="{94A86BB9-1921-4296-A8A6-E1CD5115BC92}" srcOrd="1" destOrd="0" presId="urn:microsoft.com/office/officeart/2005/8/layout/hChevron3"/>
    <dgm:cxn modelId="{618BC92A-EEE9-460A-95A4-960F0EE54280}" type="presParOf" srcId="{4CA7CEC1-3DAC-7D4B-AA36-390E27637FBB}" destId="{27A9269B-9B9F-4852-9E44-687D009F0873}" srcOrd="2" destOrd="0" presId="urn:microsoft.com/office/officeart/2005/8/layout/hChevron3"/>
    <dgm:cxn modelId="{C1DBD0F6-CD5A-4920-82CD-C2A7B63AEF48}" type="presParOf" srcId="{4CA7CEC1-3DAC-7D4B-AA36-390E27637FBB}" destId="{2E81C181-D2E4-4EF5-AED2-18D638EBEC54}" srcOrd="3" destOrd="0" presId="urn:microsoft.com/office/officeart/2005/8/layout/hChevron3"/>
    <dgm:cxn modelId="{ACDC800D-5739-4F10-96A6-CDD2CED9EDC8}" type="presParOf" srcId="{4CA7CEC1-3DAC-7D4B-AA36-390E27637FBB}" destId="{E07FBB78-1E1B-41BA-9191-5ED5B1937C73}" srcOrd="4" destOrd="0" presId="urn:microsoft.com/office/officeart/2005/8/layout/hChevron3"/>
    <dgm:cxn modelId="{1309B9AE-60B7-4D91-8A28-5D6F49C68E44}" type="presParOf" srcId="{4CA7CEC1-3DAC-7D4B-AA36-390E27637FBB}" destId="{D15F8C76-8A0C-4452-B18A-EC3EA9573F95}" srcOrd="5" destOrd="0" presId="urn:microsoft.com/office/officeart/2005/8/layout/hChevron3"/>
    <dgm:cxn modelId="{6BF49882-46D0-4EAA-84D9-271E60E9E7AB}" type="presParOf" srcId="{4CA7CEC1-3DAC-7D4B-AA36-390E27637FBB}" destId="{FF0A75B0-9869-4CE9-AE32-9987D4F34B72}" srcOrd="6"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4F3CED6-C98F-4E4B-B74F-5AB4AD1D7DA5}" type="doc">
      <dgm:prSet loTypeId="urn:microsoft.com/office/officeart/2005/8/layout/hChevron3" loCatId="" qsTypeId="urn:microsoft.com/office/officeart/2005/8/quickstyle/simple1#3" qsCatId="simple" csTypeId="urn:microsoft.com/office/officeart/2005/8/colors/accent1_2#3" csCatId="accent1" phldr="1"/>
      <dgm:spPr/>
      <dgm:t>
        <a:bodyPr/>
        <a:lstStyle/>
        <a:p>
          <a:endParaRPr lang="en-US"/>
        </a:p>
      </dgm:t>
    </dgm:pt>
    <dgm:pt modelId="{F19920A1-DBCB-884A-8E78-EC2CBE8729F6}">
      <dgm:prSet phldrT="[Text]" custT="1"/>
      <dgm:spPr>
        <a:solidFill>
          <a:schemeClr val="accent2"/>
        </a:solidFill>
        <a:ln w="25400">
          <a:solidFill>
            <a:schemeClr val="bg1"/>
          </a:solidFill>
        </a:ln>
      </dgm:spPr>
      <dgm:t>
        <a:bodyPr lIns="91440" tIns="0" rIns="0" bIns="0"/>
        <a:lstStyle/>
        <a:p>
          <a:pPr algn="l"/>
          <a:r>
            <a:rPr lang="en-US" sz="1400" b="0" dirty="0">
              <a:solidFill>
                <a:schemeClr val="bg1"/>
              </a:solidFill>
              <a:latin typeface="Futura" panose="02000503030000020003" pitchFamily="2" charset="0"/>
            </a:rPr>
            <a:t>General Overview</a:t>
          </a:r>
        </a:p>
      </dgm:t>
    </dgm:pt>
    <dgm:pt modelId="{5E9BDC72-99BD-C844-AB19-FE971265743E}" type="parTrans" cxnId="{E9CF10C0-3A55-CE41-A211-395FA33D042F}">
      <dgm:prSet/>
      <dgm:spPr/>
      <dgm:t>
        <a:bodyPr/>
        <a:lstStyle/>
        <a:p>
          <a:endParaRPr lang="en-US" sz="1200"/>
        </a:p>
      </dgm:t>
    </dgm:pt>
    <dgm:pt modelId="{A596F7C1-0101-084B-9511-77418358C0F5}" type="sibTrans" cxnId="{E9CF10C0-3A55-CE41-A211-395FA33D042F}">
      <dgm:prSet/>
      <dgm:spPr/>
      <dgm:t>
        <a:bodyPr/>
        <a:lstStyle/>
        <a:p>
          <a:endParaRPr lang="en-US" sz="1200"/>
        </a:p>
      </dgm:t>
    </dgm:pt>
    <dgm:pt modelId="{AA1A40B0-6798-4DFB-AA01-35F0266EB822}">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Special Populations</a:t>
          </a:r>
        </a:p>
      </dgm:t>
    </dgm:pt>
    <dgm:pt modelId="{2606BAB6-8C19-4D8B-8396-50582D2B8109}" type="parTrans" cxnId="{85178BA4-6F9D-44ED-864D-41C2E54E8C8C}">
      <dgm:prSet/>
      <dgm:spPr/>
      <dgm:t>
        <a:bodyPr/>
        <a:lstStyle/>
        <a:p>
          <a:endParaRPr lang="en-US"/>
        </a:p>
      </dgm:t>
    </dgm:pt>
    <dgm:pt modelId="{5518EB05-BE67-490F-B5AB-F5BF10E8BD84}" type="sibTrans" cxnId="{85178BA4-6F9D-44ED-864D-41C2E54E8C8C}">
      <dgm:prSet/>
      <dgm:spPr/>
      <dgm:t>
        <a:bodyPr/>
        <a:lstStyle/>
        <a:p>
          <a:endParaRPr lang="en-US"/>
        </a:p>
      </dgm:t>
    </dgm:pt>
    <dgm:pt modelId="{FF167942-0C9D-45EC-BB87-6AF12729AB7F}">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Survey Results</a:t>
          </a:r>
        </a:p>
      </dgm:t>
    </dgm:pt>
    <dgm:pt modelId="{21084FE8-7277-463A-9DA8-B691E51E6C2B}" type="parTrans" cxnId="{517C4E11-3B20-425B-B4B8-C1A296C5EE05}">
      <dgm:prSet/>
      <dgm:spPr/>
      <dgm:t>
        <a:bodyPr/>
        <a:lstStyle/>
        <a:p>
          <a:endParaRPr lang="en-US"/>
        </a:p>
      </dgm:t>
    </dgm:pt>
    <dgm:pt modelId="{81C2CDE1-50A6-4D38-8CBD-B8E158B16FFB}" type="sibTrans" cxnId="{517C4E11-3B20-425B-B4B8-C1A296C5EE05}">
      <dgm:prSet/>
      <dgm:spPr/>
      <dgm:t>
        <a:bodyPr/>
        <a:lstStyle/>
        <a:p>
          <a:endParaRPr lang="en-US"/>
        </a:p>
      </dgm:t>
    </dgm:pt>
    <dgm:pt modelId="{090B91DE-147D-41B3-ACB8-1CC3FFB1C05A}">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Geography</a:t>
          </a:r>
        </a:p>
      </dgm:t>
    </dgm:pt>
    <dgm:pt modelId="{0A379BE3-E0FD-4864-818E-75E6C311A1A2}" type="parTrans" cxnId="{B01EDB8D-778D-44D6-A390-27C46A68EAE1}">
      <dgm:prSet/>
      <dgm:spPr/>
      <dgm:t>
        <a:bodyPr/>
        <a:lstStyle/>
        <a:p>
          <a:endParaRPr lang="en-US"/>
        </a:p>
      </dgm:t>
    </dgm:pt>
    <dgm:pt modelId="{1EBFFD13-48B3-4BBB-AAC6-DB7AC320C645}" type="sibTrans" cxnId="{B01EDB8D-778D-44D6-A390-27C46A68EAE1}">
      <dgm:prSet/>
      <dgm:spPr/>
      <dgm:t>
        <a:bodyPr/>
        <a:lstStyle/>
        <a:p>
          <a:endParaRPr lang="en-US"/>
        </a:p>
      </dgm:t>
    </dgm:pt>
    <dgm:pt modelId="{4CA7CEC1-3DAC-7D4B-AA36-390E27637FBB}" type="pres">
      <dgm:prSet presAssocID="{84F3CED6-C98F-4E4B-B74F-5AB4AD1D7DA5}" presName="Name0" presStyleCnt="0">
        <dgm:presLayoutVars>
          <dgm:dir/>
          <dgm:resizeHandles val="exact"/>
        </dgm:presLayoutVars>
      </dgm:prSet>
      <dgm:spPr/>
    </dgm:pt>
    <dgm:pt modelId="{7C0039B4-02D8-4C45-96FE-791204EC3DB1}" type="pres">
      <dgm:prSet presAssocID="{F19920A1-DBCB-884A-8E78-EC2CBE8729F6}" presName="parTxOnly" presStyleLbl="node1" presStyleIdx="0" presStyleCnt="4" custScaleX="99522" custLinFactY="49827" custLinFactNeighborX="-375" custLinFactNeighborY="100000">
        <dgm:presLayoutVars>
          <dgm:bulletEnabled val="1"/>
        </dgm:presLayoutVars>
      </dgm:prSet>
      <dgm:spPr/>
    </dgm:pt>
    <dgm:pt modelId="{94A86BB9-1921-4296-A8A6-E1CD5115BC92}" type="pres">
      <dgm:prSet presAssocID="{A596F7C1-0101-084B-9511-77418358C0F5}" presName="parSpace" presStyleCnt="0"/>
      <dgm:spPr/>
    </dgm:pt>
    <dgm:pt modelId="{27A9269B-9B9F-4852-9E44-687D009F0873}" type="pres">
      <dgm:prSet presAssocID="{AA1A40B0-6798-4DFB-AA01-35F0266EB822}" presName="parTxOnly" presStyleLbl="node1" presStyleIdx="1" presStyleCnt="4" custLinFactY="11340" custLinFactNeighborY="100000">
        <dgm:presLayoutVars>
          <dgm:bulletEnabled val="1"/>
        </dgm:presLayoutVars>
      </dgm:prSet>
      <dgm:spPr/>
    </dgm:pt>
    <dgm:pt modelId="{2E81C181-D2E4-4EF5-AED2-18D638EBEC54}" type="pres">
      <dgm:prSet presAssocID="{5518EB05-BE67-490F-B5AB-F5BF10E8BD84}" presName="parSpace" presStyleCnt="0"/>
      <dgm:spPr/>
    </dgm:pt>
    <dgm:pt modelId="{E07FBB78-1E1B-41BA-9191-5ED5B1937C73}" type="pres">
      <dgm:prSet presAssocID="{FF167942-0C9D-45EC-BB87-6AF12729AB7F}" presName="parTxOnly" presStyleLbl="node1" presStyleIdx="2" presStyleCnt="4">
        <dgm:presLayoutVars>
          <dgm:bulletEnabled val="1"/>
        </dgm:presLayoutVars>
      </dgm:prSet>
      <dgm:spPr/>
    </dgm:pt>
    <dgm:pt modelId="{D15F8C76-8A0C-4452-B18A-EC3EA9573F95}" type="pres">
      <dgm:prSet presAssocID="{81C2CDE1-50A6-4D38-8CBD-B8E158B16FFB}" presName="parSpace" presStyleCnt="0"/>
      <dgm:spPr/>
    </dgm:pt>
    <dgm:pt modelId="{FF0A75B0-9869-4CE9-AE32-9987D4F34B72}" type="pres">
      <dgm:prSet presAssocID="{090B91DE-147D-41B3-ACB8-1CC3FFB1C05A}" presName="parTxOnly" presStyleLbl="node1" presStyleIdx="3" presStyleCnt="4" custLinFactY="-511922" custLinFactNeighborY="-600000">
        <dgm:presLayoutVars>
          <dgm:bulletEnabled val="1"/>
        </dgm:presLayoutVars>
      </dgm:prSet>
      <dgm:spPr/>
    </dgm:pt>
  </dgm:ptLst>
  <dgm:cxnLst>
    <dgm:cxn modelId="{517C4E11-3B20-425B-B4B8-C1A296C5EE05}" srcId="{84F3CED6-C98F-4E4B-B74F-5AB4AD1D7DA5}" destId="{FF167942-0C9D-45EC-BB87-6AF12729AB7F}" srcOrd="2" destOrd="0" parTransId="{21084FE8-7277-463A-9DA8-B691E51E6C2B}" sibTransId="{81C2CDE1-50A6-4D38-8CBD-B8E158B16FFB}"/>
    <dgm:cxn modelId="{54A4725C-A11F-42D4-B5FA-71A5E3DAD02C}" type="presOf" srcId="{AA1A40B0-6798-4DFB-AA01-35F0266EB822}" destId="{27A9269B-9B9F-4852-9E44-687D009F0873}" srcOrd="0" destOrd="0" presId="urn:microsoft.com/office/officeart/2005/8/layout/hChevron3"/>
    <dgm:cxn modelId="{F3D6D841-D87B-45E6-80AD-A3FF4C483D67}" type="presOf" srcId="{090B91DE-147D-41B3-ACB8-1CC3FFB1C05A}" destId="{FF0A75B0-9869-4CE9-AE32-9987D4F34B72}" srcOrd="0" destOrd="0" presId="urn:microsoft.com/office/officeart/2005/8/layout/hChevron3"/>
    <dgm:cxn modelId="{51D8574C-3936-A741-917A-93F175C2A08E}" type="presOf" srcId="{84F3CED6-C98F-4E4B-B74F-5AB4AD1D7DA5}" destId="{4CA7CEC1-3DAC-7D4B-AA36-390E27637FBB}" srcOrd="0" destOrd="0" presId="urn:microsoft.com/office/officeart/2005/8/layout/hChevron3"/>
    <dgm:cxn modelId="{B01EDB8D-778D-44D6-A390-27C46A68EAE1}" srcId="{84F3CED6-C98F-4E4B-B74F-5AB4AD1D7DA5}" destId="{090B91DE-147D-41B3-ACB8-1CC3FFB1C05A}" srcOrd="3" destOrd="0" parTransId="{0A379BE3-E0FD-4864-818E-75E6C311A1A2}" sibTransId="{1EBFFD13-48B3-4BBB-AAC6-DB7AC320C645}"/>
    <dgm:cxn modelId="{8EFA339D-CD2B-48DC-9B2B-A6682D49ED85}" type="presOf" srcId="{FF167942-0C9D-45EC-BB87-6AF12729AB7F}" destId="{E07FBB78-1E1B-41BA-9191-5ED5B1937C73}" srcOrd="0" destOrd="0" presId="urn:microsoft.com/office/officeart/2005/8/layout/hChevron3"/>
    <dgm:cxn modelId="{85178BA4-6F9D-44ED-864D-41C2E54E8C8C}" srcId="{84F3CED6-C98F-4E4B-B74F-5AB4AD1D7DA5}" destId="{AA1A40B0-6798-4DFB-AA01-35F0266EB822}" srcOrd="1" destOrd="0" parTransId="{2606BAB6-8C19-4D8B-8396-50582D2B8109}" sibTransId="{5518EB05-BE67-490F-B5AB-F5BF10E8BD84}"/>
    <dgm:cxn modelId="{E9CF10C0-3A55-CE41-A211-395FA33D042F}" srcId="{84F3CED6-C98F-4E4B-B74F-5AB4AD1D7DA5}" destId="{F19920A1-DBCB-884A-8E78-EC2CBE8729F6}" srcOrd="0" destOrd="0" parTransId="{5E9BDC72-99BD-C844-AB19-FE971265743E}" sibTransId="{A596F7C1-0101-084B-9511-77418358C0F5}"/>
    <dgm:cxn modelId="{2411C5F5-0907-1445-A518-B4672D927D7D}" type="presOf" srcId="{F19920A1-DBCB-884A-8E78-EC2CBE8729F6}" destId="{7C0039B4-02D8-4C45-96FE-791204EC3DB1}" srcOrd="0" destOrd="0" presId="urn:microsoft.com/office/officeart/2005/8/layout/hChevron3"/>
    <dgm:cxn modelId="{593C6723-79B7-BE4C-8C01-B135852D2189}" type="presParOf" srcId="{4CA7CEC1-3DAC-7D4B-AA36-390E27637FBB}" destId="{7C0039B4-02D8-4C45-96FE-791204EC3DB1}" srcOrd="0" destOrd="0" presId="urn:microsoft.com/office/officeart/2005/8/layout/hChevron3"/>
    <dgm:cxn modelId="{072139E5-942B-42E3-8637-A4A0A14E2678}" type="presParOf" srcId="{4CA7CEC1-3DAC-7D4B-AA36-390E27637FBB}" destId="{94A86BB9-1921-4296-A8A6-E1CD5115BC92}" srcOrd="1" destOrd="0" presId="urn:microsoft.com/office/officeart/2005/8/layout/hChevron3"/>
    <dgm:cxn modelId="{618BC92A-EEE9-460A-95A4-960F0EE54280}" type="presParOf" srcId="{4CA7CEC1-3DAC-7D4B-AA36-390E27637FBB}" destId="{27A9269B-9B9F-4852-9E44-687D009F0873}" srcOrd="2" destOrd="0" presId="urn:microsoft.com/office/officeart/2005/8/layout/hChevron3"/>
    <dgm:cxn modelId="{C1DBD0F6-CD5A-4920-82CD-C2A7B63AEF48}" type="presParOf" srcId="{4CA7CEC1-3DAC-7D4B-AA36-390E27637FBB}" destId="{2E81C181-D2E4-4EF5-AED2-18D638EBEC54}" srcOrd="3" destOrd="0" presId="urn:microsoft.com/office/officeart/2005/8/layout/hChevron3"/>
    <dgm:cxn modelId="{ACDC800D-5739-4F10-96A6-CDD2CED9EDC8}" type="presParOf" srcId="{4CA7CEC1-3DAC-7D4B-AA36-390E27637FBB}" destId="{E07FBB78-1E1B-41BA-9191-5ED5B1937C73}" srcOrd="4" destOrd="0" presId="urn:microsoft.com/office/officeart/2005/8/layout/hChevron3"/>
    <dgm:cxn modelId="{1309B9AE-60B7-4D91-8A28-5D6F49C68E44}" type="presParOf" srcId="{4CA7CEC1-3DAC-7D4B-AA36-390E27637FBB}" destId="{D15F8C76-8A0C-4452-B18A-EC3EA9573F95}" srcOrd="5" destOrd="0" presId="urn:microsoft.com/office/officeart/2005/8/layout/hChevron3"/>
    <dgm:cxn modelId="{6BF49882-46D0-4EAA-84D9-271E60E9E7AB}" type="presParOf" srcId="{4CA7CEC1-3DAC-7D4B-AA36-390E27637FBB}" destId="{FF0A75B0-9869-4CE9-AE32-9987D4F34B72}" srcOrd="6"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4F3CED6-C98F-4E4B-B74F-5AB4AD1D7DA5}" type="doc">
      <dgm:prSet loTypeId="urn:microsoft.com/office/officeart/2005/8/layout/hChevron3" loCatId="" qsTypeId="urn:microsoft.com/office/officeart/2005/8/quickstyle/simple1#3" qsCatId="simple" csTypeId="urn:microsoft.com/office/officeart/2005/8/colors/accent1_2#3" csCatId="accent1" phldr="1"/>
      <dgm:spPr/>
      <dgm:t>
        <a:bodyPr/>
        <a:lstStyle/>
        <a:p>
          <a:endParaRPr lang="en-US"/>
        </a:p>
      </dgm:t>
    </dgm:pt>
    <dgm:pt modelId="{F19920A1-DBCB-884A-8E78-EC2CBE8729F6}">
      <dgm:prSet phldrT="[Text]" custT="1"/>
      <dgm:spPr>
        <a:solidFill>
          <a:schemeClr val="accent2"/>
        </a:solidFill>
        <a:ln w="25400">
          <a:solidFill>
            <a:schemeClr val="bg1"/>
          </a:solidFill>
        </a:ln>
      </dgm:spPr>
      <dgm:t>
        <a:bodyPr lIns="91440" tIns="0" rIns="0" bIns="0"/>
        <a:lstStyle/>
        <a:p>
          <a:pPr algn="l"/>
          <a:r>
            <a:rPr lang="en-US" sz="1400" b="0" dirty="0">
              <a:solidFill>
                <a:schemeClr val="bg1"/>
              </a:solidFill>
              <a:latin typeface="Futura" panose="02000503030000020003" pitchFamily="2" charset="0"/>
            </a:rPr>
            <a:t>General Overview</a:t>
          </a:r>
        </a:p>
      </dgm:t>
    </dgm:pt>
    <dgm:pt modelId="{5E9BDC72-99BD-C844-AB19-FE971265743E}" type="parTrans" cxnId="{E9CF10C0-3A55-CE41-A211-395FA33D042F}">
      <dgm:prSet/>
      <dgm:spPr/>
      <dgm:t>
        <a:bodyPr/>
        <a:lstStyle/>
        <a:p>
          <a:endParaRPr lang="en-US" sz="1200"/>
        </a:p>
      </dgm:t>
    </dgm:pt>
    <dgm:pt modelId="{A596F7C1-0101-084B-9511-77418358C0F5}" type="sibTrans" cxnId="{E9CF10C0-3A55-CE41-A211-395FA33D042F}">
      <dgm:prSet/>
      <dgm:spPr/>
      <dgm:t>
        <a:bodyPr/>
        <a:lstStyle/>
        <a:p>
          <a:endParaRPr lang="en-US" sz="1200"/>
        </a:p>
      </dgm:t>
    </dgm:pt>
    <dgm:pt modelId="{AA1A40B0-6798-4DFB-AA01-35F0266EB822}">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Special Populations</a:t>
          </a:r>
        </a:p>
      </dgm:t>
    </dgm:pt>
    <dgm:pt modelId="{2606BAB6-8C19-4D8B-8396-50582D2B8109}" type="parTrans" cxnId="{85178BA4-6F9D-44ED-864D-41C2E54E8C8C}">
      <dgm:prSet/>
      <dgm:spPr/>
      <dgm:t>
        <a:bodyPr/>
        <a:lstStyle/>
        <a:p>
          <a:endParaRPr lang="en-US"/>
        </a:p>
      </dgm:t>
    </dgm:pt>
    <dgm:pt modelId="{5518EB05-BE67-490F-B5AB-F5BF10E8BD84}" type="sibTrans" cxnId="{85178BA4-6F9D-44ED-864D-41C2E54E8C8C}">
      <dgm:prSet/>
      <dgm:spPr/>
      <dgm:t>
        <a:bodyPr/>
        <a:lstStyle/>
        <a:p>
          <a:endParaRPr lang="en-US"/>
        </a:p>
      </dgm:t>
    </dgm:pt>
    <dgm:pt modelId="{FF167942-0C9D-45EC-BB87-6AF12729AB7F}">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Survey Results</a:t>
          </a:r>
        </a:p>
      </dgm:t>
    </dgm:pt>
    <dgm:pt modelId="{21084FE8-7277-463A-9DA8-B691E51E6C2B}" type="parTrans" cxnId="{517C4E11-3B20-425B-B4B8-C1A296C5EE05}">
      <dgm:prSet/>
      <dgm:spPr/>
      <dgm:t>
        <a:bodyPr/>
        <a:lstStyle/>
        <a:p>
          <a:endParaRPr lang="en-US"/>
        </a:p>
      </dgm:t>
    </dgm:pt>
    <dgm:pt modelId="{81C2CDE1-50A6-4D38-8CBD-B8E158B16FFB}" type="sibTrans" cxnId="{517C4E11-3B20-425B-B4B8-C1A296C5EE05}">
      <dgm:prSet/>
      <dgm:spPr/>
      <dgm:t>
        <a:bodyPr/>
        <a:lstStyle/>
        <a:p>
          <a:endParaRPr lang="en-US"/>
        </a:p>
      </dgm:t>
    </dgm:pt>
    <dgm:pt modelId="{090B91DE-147D-41B3-ACB8-1CC3FFB1C05A}">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Geography</a:t>
          </a:r>
        </a:p>
      </dgm:t>
    </dgm:pt>
    <dgm:pt modelId="{0A379BE3-E0FD-4864-818E-75E6C311A1A2}" type="parTrans" cxnId="{B01EDB8D-778D-44D6-A390-27C46A68EAE1}">
      <dgm:prSet/>
      <dgm:spPr/>
      <dgm:t>
        <a:bodyPr/>
        <a:lstStyle/>
        <a:p>
          <a:endParaRPr lang="en-US"/>
        </a:p>
      </dgm:t>
    </dgm:pt>
    <dgm:pt modelId="{1EBFFD13-48B3-4BBB-AAC6-DB7AC320C645}" type="sibTrans" cxnId="{B01EDB8D-778D-44D6-A390-27C46A68EAE1}">
      <dgm:prSet/>
      <dgm:spPr/>
      <dgm:t>
        <a:bodyPr/>
        <a:lstStyle/>
        <a:p>
          <a:endParaRPr lang="en-US"/>
        </a:p>
      </dgm:t>
    </dgm:pt>
    <dgm:pt modelId="{4CA7CEC1-3DAC-7D4B-AA36-390E27637FBB}" type="pres">
      <dgm:prSet presAssocID="{84F3CED6-C98F-4E4B-B74F-5AB4AD1D7DA5}" presName="Name0" presStyleCnt="0">
        <dgm:presLayoutVars>
          <dgm:dir/>
          <dgm:resizeHandles val="exact"/>
        </dgm:presLayoutVars>
      </dgm:prSet>
      <dgm:spPr/>
    </dgm:pt>
    <dgm:pt modelId="{7C0039B4-02D8-4C45-96FE-791204EC3DB1}" type="pres">
      <dgm:prSet presAssocID="{F19920A1-DBCB-884A-8E78-EC2CBE8729F6}" presName="parTxOnly" presStyleLbl="node1" presStyleIdx="0" presStyleCnt="4" custScaleX="99522" custLinFactY="49827" custLinFactNeighborX="-375" custLinFactNeighborY="100000">
        <dgm:presLayoutVars>
          <dgm:bulletEnabled val="1"/>
        </dgm:presLayoutVars>
      </dgm:prSet>
      <dgm:spPr/>
    </dgm:pt>
    <dgm:pt modelId="{94A86BB9-1921-4296-A8A6-E1CD5115BC92}" type="pres">
      <dgm:prSet presAssocID="{A596F7C1-0101-084B-9511-77418358C0F5}" presName="parSpace" presStyleCnt="0"/>
      <dgm:spPr/>
    </dgm:pt>
    <dgm:pt modelId="{27A9269B-9B9F-4852-9E44-687D009F0873}" type="pres">
      <dgm:prSet presAssocID="{AA1A40B0-6798-4DFB-AA01-35F0266EB822}" presName="parTxOnly" presStyleLbl="node1" presStyleIdx="1" presStyleCnt="4" custLinFactY="11340" custLinFactNeighborY="100000">
        <dgm:presLayoutVars>
          <dgm:bulletEnabled val="1"/>
        </dgm:presLayoutVars>
      </dgm:prSet>
      <dgm:spPr/>
    </dgm:pt>
    <dgm:pt modelId="{2E81C181-D2E4-4EF5-AED2-18D638EBEC54}" type="pres">
      <dgm:prSet presAssocID="{5518EB05-BE67-490F-B5AB-F5BF10E8BD84}" presName="parSpace" presStyleCnt="0"/>
      <dgm:spPr/>
    </dgm:pt>
    <dgm:pt modelId="{E07FBB78-1E1B-41BA-9191-5ED5B1937C73}" type="pres">
      <dgm:prSet presAssocID="{FF167942-0C9D-45EC-BB87-6AF12729AB7F}" presName="parTxOnly" presStyleLbl="node1" presStyleIdx="2" presStyleCnt="4">
        <dgm:presLayoutVars>
          <dgm:bulletEnabled val="1"/>
        </dgm:presLayoutVars>
      </dgm:prSet>
      <dgm:spPr/>
    </dgm:pt>
    <dgm:pt modelId="{D15F8C76-8A0C-4452-B18A-EC3EA9573F95}" type="pres">
      <dgm:prSet presAssocID="{81C2CDE1-50A6-4D38-8CBD-B8E158B16FFB}" presName="parSpace" presStyleCnt="0"/>
      <dgm:spPr/>
    </dgm:pt>
    <dgm:pt modelId="{FF0A75B0-9869-4CE9-AE32-9987D4F34B72}" type="pres">
      <dgm:prSet presAssocID="{090B91DE-147D-41B3-ACB8-1CC3FFB1C05A}" presName="parTxOnly" presStyleLbl="node1" presStyleIdx="3" presStyleCnt="4" custLinFactY="-511922" custLinFactNeighborY="-600000">
        <dgm:presLayoutVars>
          <dgm:bulletEnabled val="1"/>
        </dgm:presLayoutVars>
      </dgm:prSet>
      <dgm:spPr/>
    </dgm:pt>
  </dgm:ptLst>
  <dgm:cxnLst>
    <dgm:cxn modelId="{517C4E11-3B20-425B-B4B8-C1A296C5EE05}" srcId="{84F3CED6-C98F-4E4B-B74F-5AB4AD1D7DA5}" destId="{FF167942-0C9D-45EC-BB87-6AF12729AB7F}" srcOrd="2" destOrd="0" parTransId="{21084FE8-7277-463A-9DA8-B691E51E6C2B}" sibTransId="{81C2CDE1-50A6-4D38-8CBD-B8E158B16FFB}"/>
    <dgm:cxn modelId="{54A4725C-A11F-42D4-B5FA-71A5E3DAD02C}" type="presOf" srcId="{AA1A40B0-6798-4DFB-AA01-35F0266EB822}" destId="{27A9269B-9B9F-4852-9E44-687D009F0873}" srcOrd="0" destOrd="0" presId="urn:microsoft.com/office/officeart/2005/8/layout/hChevron3"/>
    <dgm:cxn modelId="{F3D6D841-D87B-45E6-80AD-A3FF4C483D67}" type="presOf" srcId="{090B91DE-147D-41B3-ACB8-1CC3FFB1C05A}" destId="{FF0A75B0-9869-4CE9-AE32-9987D4F34B72}" srcOrd="0" destOrd="0" presId="urn:microsoft.com/office/officeart/2005/8/layout/hChevron3"/>
    <dgm:cxn modelId="{51D8574C-3936-A741-917A-93F175C2A08E}" type="presOf" srcId="{84F3CED6-C98F-4E4B-B74F-5AB4AD1D7DA5}" destId="{4CA7CEC1-3DAC-7D4B-AA36-390E27637FBB}" srcOrd="0" destOrd="0" presId="urn:microsoft.com/office/officeart/2005/8/layout/hChevron3"/>
    <dgm:cxn modelId="{B01EDB8D-778D-44D6-A390-27C46A68EAE1}" srcId="{84F3CED6-C98F-4E4B-B74F-5AB4AD1D7DA5}" destId="{090B91DE-147D-41B3-ACB8-1CC3FFB1C05A}" srcOrd="3" destOrd="0" parTransId="{0A379BE3-E0FD-4864-818E-75E6C311A1A2}" sibTransId="{1EBFFD13-48B3-4BBB-AAC6-DB7AC320C645}"/>
    <dgm:cxn modelId="{8EFA339D-CD2B-48DC-9B2B-A6682D49ED85}" type="presOf" srcId="{FF167942-0C9D-45EC-BB87-6AF12729AB7F}" destId="{E07FBB78-1E1B-41BA-9191-5ED5B1937C73}" srcOrd="0" destOrd="0" presId="urn:microsoft.com/office/officeart/2005/8/layout/hChevron3"/>
    <dgm:cxn modelId="{85178BA4-6F9D-44ED-864D-41C2E54E8C8C}" srcId="{84F3CED6-C98F-4E4B-B74F-5AB4AD1D7DA5}" destId="{AA1A40B0-6798-4DFB-AA01-35F0266EB822}" srcOrd="1" destOrd="0" parTransId="{2606BAB6-8C19-4D8B-8396-50582D2B8109}" sibTransId="{5518EB05-BE67-490F-B5AB-F5BF10E8BD84}"/>
    <dgm:cxn modelId="{E9CF10C0-3A55-CE41-A211-395FA33D042F}" srcId="{84F3CED6-C98F-4E4B-B74F-5AB4AD1D7DA5}" destId="{F19920A1-DBCB-884A-8E78-EC2CBE8729F6}" srcOrd="0" destOrd="0" parTransId="{5E9BDC72-99BD-C844-AB19-FE971265743E}" sibTransId="{A596F7C1-0101-084B-9511-77418358C0F5}"/>
    <dgm:cxn modelId="{2411C5F5-0907-1445-A518-B4672D927D7D}" type="presOf" srcId="{F19920A1-DBCB-884A-8E78-EC2CBE8729F6}" destId="{7C0039B4-02D8-4C45-96FE-791204EC3DB1}" srcOrd="0" destOrd="0" presId="urn:microsoft.com/office/officeart/2005/8/layout/hChevron3"/>
    <dgm:cxn modelId="{593C6723-79B7-BE4C-8C01-B135852D2189}" type="presParOf" srcId="{4CA7CEC1-3DAC-7D4B-AA36-390E27637FBB}" destId="{7C0039B4-02D8-4C45-96FE-791204EC3DB1}" srcOrd="0" destOrd="0" presId="urn:microsoft.com/office/officeart/2005/8/layout/hChevron3"/>
    <dgm:cxn modelId="{072139E5-942B-42E3-8637-A4A0A14E2678}" type="presParOf" srcId="{4CA7CEC1-3DAC-7D4B-AA36-390E27637FBB}" destId="{94A86BB9-1921-4296-A8A6-E1CD5115BC92}" srcOrd="1" destOrd="0" presId="urn:microsoft.com/office/officeart/2005/8/layout/hChevron3"/>
    <dgm:cxn modelId="{618BC92A-EEE9-460A-95A4-960F0EE54280}" type="presParOf" srcId="{4CA7CEC1-3DAC-7D4B-AA36-390E27637FBB}" destId="{27A9269B-9B9F-4852-9E44-687D009F0873}" srcOrd="2" destOrd="0" presId="urn:microsoft.com/office/officeart/2005/8/layout/hChevron3"/>
    <dgm:cxn modelId="{C1DBD0F6-CD5A-4920-82CD-C2A7B63AEF48}" type="presParOf" srcId="{4CA7CEC1-3DAC-7D4B-AA36-390E27637FBB}" destId="{2E81C181-D2E4-4EF5-AED2-18D638EBEC54}" srcOrd="3" destOrd="0" presId="urn:microsoft.com/office/officeart/2005/8/layout/hChevron3"/>
    <dgm:cxn modelId="{ACDC800D-5739-4F10-96A6-CDD2CED9EDC8}" type="presParOf" srcId="{4CA7CEC1-3DAC-7D4B-AA36-390E27637FBB}" destId="{E07FBB78-1E1B-41BA-9191-5ED5B1937C73}" srcOrd="4" destOrd="0" presId="urn:microsoft.com/office/officeart/2005/8/layout/hChevron3"/>
    <dgm:cxn modelId="{1309B9AE-60B7-4D91-8A28-5D6F49C68E44}" type="presParOf" srcId="{4CA7CEC1-3DAC-7D4B-AA36-390E27637FBB}" destId="{D15F8C76-8A0C-4452-B18A-EC3EA9573F95}" srcOrd="5" destOrd="0" presId="urn:microsoft.com/office/officeart/2005/8/layout/hChevron3"/>
    <dgm:cxn modelId="{6BF49882-46D0-4EAA-84D9-271E60E9E7AB}" type="presParOf" srcId="{4CA7CEC1-3DAC-7D4B-AA36-390E27637FBB}" destId="{FF0A75B0-9869-4CE9-AE32-9987D4F34B72}" srcOrd="6"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4F3CED6-C98F-4E4B-B74F-5AB4AD1D7DA5}" type="doc">
      <dgm:prSet loTypeId="urn:microsoft.com/office/officeart/2005/8/layout/hChevron3" loCatId="" qsTypeId="urn:microsoft.com/office/officeart/2005/8/quickstyle/simple1#3" qsCatId="simple" csTypeId="urn:microsoft.com/office/officeart/2005/8/colors/accent1_2#3" csCatId="accent1" phldr="1"/>
      <dgm:spPr/>
      <dgm:t>
        <a:bodyPr/>
        <a:lstStyle/>
        <a:p>
          <a:endParaRPr lang="en-US"/>
        </a:p>
      </dgm:t>
    </dgm:pt>
    <dgm:pt modelId="{F19920A1-DBCB-884A-8E78-EC2CBE8729F6}">
      <dgm:prSet phldrT="[Text]" custT="1"/>
      <dgm:spPr>
        <a:solidFill>
          <a:schemeClr val="accent6">
            <a:lumMod val="40000"/>
            <a:lumOff val="60000"/>
          </a:schemeClr>
        </a:solidFill>
        <a:ln w="25400">
          <a:solidFill>
            <a:schemeClr val="bg1"/>
          </a:solidFill>
        </a:ln>
      </dgm:spPr>
      <dgm:t>
        <a:bodyPr lIns="91440" tIns="0" rIns="0" bIns="0"/>
        <a:lstStyle/>
        <a:p>
          <a:pPr algn="l"/>
          <a:r>
            <a:rPr lang="en-US" sz="1400" b="0" dirty="0">
              <a:solidFill>
                <a:schemeClr val="tx1"/>
              </a:solidFill>
              <a:latin typeface="Futura" panose="02000503030000020003" pitchFamily="2" charset="0"/>
            </a:rPr>
            <a:t>General Overview</a:t>
          </a:r>
        </a:p>
      </dgm:t>
    </dgm:pt>
    <dgm:pt modelId="{5E9BDC72-99BD-C844-AB19-FE971265743E}" type="parTrans" cxnId="{E9CF10C0-3A55-CE41-A211-395FA33D042F}">
      <dgm:prSet/>
      <dgm:spPr/>
      <dgm:t>
        <a:bodyPr/>
        <a:lstStyle/>
        <a:p>
          <a:endParaRPr lang="en-US" sz="1200"/>
        </a:p>
      </dgm:t>
    </dgm:pt>
    <dgm:pt modelId="{A596F7C1-0101-084B-9511-77418358C0F5}" type="sibTrans" cxnId="{E9CF10C0-3A55-CE41-A211-395FA33D042F}">
      <dgm:prSet/>
      <dgm:spPr/>
      <dgm:t>
        <a:bodyPr/>
        <a:lstStyle/>
        <a:p>
          <a:endParaRPr lang="en-US" sz="1200"/>
        </a:p>
      </dgm:t>
    </dgm:pt>
    <dgm:pt modelId="{AA1A40B0-6798-4DFB-AA01-35F0266EB822}">
      <dgm:prSet phldrT="[Text]" custT="1"/>
      <dgm:spPr>
        <a:solidFill>
          <a:schemeClr val="accent1"/>
        </a:solidFill>
        <a:ln w="25400">
          <a:solidFill>
            <a:schemeClr val="bg1"/>
          </a:solidFill>
        </a:ln>
      </dgm:spPr>
      <dgm:t>
        <a:bodyPr lIns="91440" tIns="0" rIns="0" bIns="0"/>
        <a:lstStyle/>
        <a:p>
          <a:pPr algn="l"/>
          <a:r>
            <a:rPr lang="en-US" sz="1400" dirty="0">
              <a:solidFill>
                <a:schemeClr val="bg1"/>
              </a:solidFill>
              <a:latin typeface="Futura" panose="02000503030000020003" pitchFamily="2" charset="0"/>
            </a:rPr>
            <a:t>Special Populations</a:t>
          </a:r>
        </a:p>
      </dgm:t>
    </dgm:pt>
    <dgm:pt modelId="{2606BAB6-8C19-4D8B-8396-50582D2B8109}" type="parTrans" cxnId="{85178BA4-6F9D-44ED-864D-41C2E54E8C8C}">
      <dgm:prSet/>
      <dgm:spPr/>
      <dgm:t>
        <a:bodyPr/>
        <a:lstStyle/>
        <a:p>
          <a:endParaRPr lang="en-US"/>
        </a:p>
      </dgm:t>
    </dgm:pt>
    <dgm:pt modelId="{5518EB05-BE67-490F-B5AB-F5BF10E8BD84}" type="sibTrans" cxnId="{85178BA4-6F9D-44ED-864D-41C2E54E8C8C}">
      <dgm:prSet/>
      <dgm:spPr/>
      <dgm:t>
        <a:bodyPr/>
        <a:lstStyle/>
        <a:p>
          <a:endParaRPr lang="en-US"/>
        </a:p>
      </dgm:t>
    </dgm:pt>
    <dgm:pt modelId="{FF167942-0C9D-45EC-BB87-6AF12729AB7F}">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Survey Results</a:t>
          </a:r>
        </a:p>
      </dgm:t>
    </dgm:pt>
    <dgm:pt modelId="{21084FE8-7277-463A-9DA8-B691E51E6C2B}" type="parTrans" cxnId="{517C4E11-3B20-425B-B4B8-C1A296C5EE05}">
      <dgm:prSet/>
      <dgm:spPr/>
      <dgm:t>
        <a:bodyPr/>
        <a:lstStyle/>
        <a:p>
          <a:endParaRPr lang="en-US"/>
        </a:p>
      </dgm:t>
    </dgm:pt>
    <dgm:pt modelId="{81C2CDE1-50A6-4D38-8CBD-B8E158B16FFB}" type="sibTrans" cxnId="{517C4E11-3B20-425B-B4B8-C1A296C5EE05}">
      <dgm:prSet/>
      <dgm:spPr/>
      <dgm:t>
        <a:bodyPr/>
        <a:lstStyle/>
        <a:p>
          <a:endParaRPr lang="en-US"/>
        </a:p>
      </dgm:t>
    </dgm:pt>
    <dgm:pt modelId="{090B91DE-147D-41B3-ACB8-1CC3FFB1C05A}">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Geography</a:t>
          </a:r>
        </a:p>
      </dgm:t>
    </dgm:pt>
    <dgm:pt modelId="{0A379BE3-E0FD-4864-818E-75E6C311A1A2}" type="parTrans" cxnId="{B01EDB8D-778D-44D6-A390-27C46A68EAE1}">
      <dgm:prSet/>
      <dgm:spPr/>
      <dgm:t>
        <a:bodyPr/>
        <a:lstStyle/>
        <a:p>
          <a:endParaRPr lang="en-US"/>
        </a:p>
      </dgm:t>
    </dgm:pt>
    <dgm:pt modelId="{1EBFFD13-48B3-4BBB-AAC6-DB7AC320C645}" type="sibTrans" cxnId="{B01EDB8D-778D-44D6-A390-27C46A68EAE1}">
      <dgm:prSet/>
      <dgm:spPr/>
      <dgm:t>
        <a:bodyPr/>
        <a:lstStyle/>
        <a:p>
          <a:endParaRPr lang="en-US"/>
        </a:p>
      </dgm:t>
    </dgm:pt>
    <dgm:pt modelId="{4CA7CEC1-3DAC-7D4B-AA36-390E27637FBB}" type="pres">
      <dgm:prSet presAssocID="{84F3CED6-C98F-4E4B-B74F-5AB4AD1D7DA5}" presName="Name0" presStyleCnt="0">
        <dgm:presLayoutVars>
          <dgm:dir/>
          <dgm:resizeHandles val="exact"/>
        </dgm:presLayoutVars>
      </dgm:prSet>
      <dgm:spPr/>
    </dgm:pt>
    <dgm:pt modelId="{7C0039B4-02D8-4C45-96FE-791204EC3DB1}" type="pres">
      <dgm:prSet presAssocID="{F19920A1-DBCB-884A-8E78-EC2CBE8729F6}" presName="parTxOnly" presStyleLbl="node1" presStyleIdx="0" presStyleCnt="4" custScaleX="99522" custLinFactY="49827" custLinFactNeighborX="-375" custLinFactNeighborY="100000">
        <dgm:presLayoutVars>
          <dgm:bulletEnabled val="1"/>
        </dgm:presLayoutVars>
      </dgm:prSet>
      <dgm:spPr/>
    </dgm:pt>
    <dgm:pt modelId="{94A86BB9-1921-4296-A8A6-E1CD5115BC92}" type="pres">
      <dgm:prSet presAssocID="{A596F7C1-0101-084B-9511-77418358C0F5}" presName="parSpace" presStyleCnt="0"/>
      <dgm:spPr/>
    </dgm:pt>
    <dgm:pt modelId="{27A9269B-9B9F-4852-9E44-687D009F0873}" type="pres">
      <dgm:prSet presAssocID="{AA1A40B0-6798-4DFB-AA01-35F0266EB822}" presName="parTxOnly" presStyleLbl="node1" presStyleIdx="1" presStyleCnt="4" custLinFactY="11340" custLinFactNeighborY="100000">
        <dgm:presLayoutVars>
          <dgm:bulletEnabled val="1"/>
        </dgm:presLayoutVars>
      </dgm:prSet>
      <dgm:spPr/>
    </dgm:pt>
    <dgm:pt modelId="{2E81C181-D2E4-4EF5-AED2-18D638EBEC54}" type="pres">
      <dgm:prSet presAssocID="{5518EB05-BE67-490F-B5AB-F5BF10E8BD84}" presName="parSpace" presStyleCnt="0"/>
      <dgm:spPr/>
    </dgm:pt>
    <dgm:pt modelId="{E07FBB78-1E1B-41BA-9191-5ED5B1937C73}" type="pres">
      <dgm:prSet presAssocID="{FF167942-0C9D-45EC-BB87-6AF12729AB7F}" presName="parTxOnly" presStyleLbl="node1" presStyleIdx="2" presStyleCnt="4">
        <dgm:presLayoutVars>
          <dgm:bulletEnabled val="1"/>
        </dgm:presLayoutVars>
      </dgm:prSet>
      <dgm:spPr/>
    </dgm:pt>
    <dgm:pt modelId="{D15F8C76-8A0C-4452-B18A-EC3EA9573F95}" type="pres">
      <dgm:prSet presAssocID="{81C2CDE1-50A6-4D38-8CBD-B8E158B16FFB}" presName="parSpace" presStyleCnt="0"/>
      <dgm:spPr/>
    </dgm:pt>
    <dgm:pt modelId="{FF0A75B0-9869-4CE9-AE32-9987D4F34B72}" type="pres">
      <dgm:prSet presAssocID="{090B91DE-147D-41B3-ACB8-1CC3FFB1C05A}" presName="parTxOnly" presStyleLbl="node1" presStyleIdx="3" presStyleCnt="4" custLinFactY="-511922" custLinFactNeighborY="-600000">
        <dgm:presLayoutVars>
          <dgm:bulletEnabled val="1"/>
        </dgm:presLayoutVars>
      </dgm:prSet>
      <dgm:spPr/>
    </dgm:pt>
  </dgm:ptLst>
  <dgm:cxnLst>
    <dgm:cxn modelId="{517C4E11-3B20-425B-B4B8-C1A296C5EE05}" srcId="{84F3CED6-C98F-4E4B-B74F-5AB4AD1D7DA5}" destId="{FF167942-0C9D-45EC-BB87-6AF12729AB7F}" srcOrd="2" destOrd="0" parTransId="{21084FE8-7277-463A-9DA8-B691E51E6C2B}" sibTransId="{81C2CDE1-50A6-4D38-8CBD-B8E158B16FFB}"/>
    <dgm:cxn modelId="{54A4725C-A11F-42D4-B5FA-71A5E3DAD02C}" type="presOf" srcId="{AA1A40B0-6798-4DFB-AA01-35F0266EB822}" destId="{27A9269B-9B9F-4852-9E44-687D009F0873}" srcOrd="0" destOrd="0" presId="urn:microsoft.com/office/officeart/2005/8/layout/hChevron3"/>
    <dgm:cxn modelId="{F3D6D841-D87B-45E6-80AD-A3FF4C483D67}" type="presOf" srcId="{090B91DE-147D-41B3-ACB8-1CC3FFB1C05A}" destId="{FF0A75B0-9869-4CE9-AE32-9987D4F34B72}" srcOrd="0" destOrd="0" presId="urn:microsoft.com/office/officeart/2005/8/layout/hChevron3"/>
    <dgm:cxn modelId="{51D8574C-3936-A741-917A-93F175C2A08E}" type="presOf" srcId="{84F3CED6-C98F-4E4B-B74F-5AB4AD1D7DA5}" destId="{4CA7CEC1-3DAC-7D4B-AA36-390E27637FBB}" srcOrd="0" destOrd="0" presId="urn:microsoft.com/office/officeart/2005/8/layout/hChevron3"/>
    <dgm:cxn modelId="{B01EDB8D-778D-44D6-A390-27C46A68EAE1}" srcId="{84F3CED6-C98F-4E4B-B74F-5AB4AD1D7DA5}" destId="{090B91DE-147D-41B3-ACB8-1CC3FFB1C05A}" srcOrd="3" destOrd="0" parTransId="{0A379BE3-E0FD-4864-818E-75E6C311A1A2}" sibTransId="{1EBFFD13-48B3-4BBB-AAC6-DB7AC320C645}"/>
    <dgm:cxn modelId="{8EFA339D-CD2B-48DC-9B2B-A6682D49ED85}" type="presOf" srcId="{FF167942-0C9D-45EC-BB87-6AF12729AB7F}" destId="{E07FBB78-1E1B-41BA-9191-5ED5B1937C73}" srcOrd="0" destOrd="0" presId="urn:microsoft.com/office/officeart/2005/8/layout/hChevron3"/>
    <dgm:cxn modelId="{85178BA4-6F9D-44ED-864D-41C2E54E8C8C}" srcId="{84F3CED6-C98F-4E4B-B74F-5AB4AD1D7DA5}" destId="{AA1A40B0-6798-4DFB-AA01-35F0266EB822}" srcOrd="1" destOrd="0" parTransId="{2606BAB6-8C19-4D8B-8396-50582D2B8109}" sibTransId="{5518EB05-BE67-490F-B5AB-F5BF10E8BD84}"/>
    <dgm:cxn modelId="{E9CF10C0-3A55-CE41-A211-395FA33D042F}" srcId="{84F3CED6-C98F-4E4B-B74F-5AB4AD1D7DA5}" destId="{F19920A1-DBCB-884A-8E78-EC2CBE8729F6}" srcOrd="0" destOrd="0" parTransId="{5E9BDC72-99BD-C844-AB19-FE971265743E}" sibTransId="{A596F7C1-0101-084B-9511-77418358C0F5}"/>
    <dgm:cxn modelId="{2411C5F5-0907-1445-A518-B4672D927D7D}" type="presOf" srcId="{F19920A1-DBCB-884A-8E78-EC2CBE8729F6}" destId="{7C0039B4-02D8-4C45-96FE-791204EC3DB1}" srcOrd="0" destOrd="0" presId="urn:microsoft.com/office/officeart/2005/8/layout/hChevron3"/>
    <dgm:cxn modelId="{593C6723-79B7-BE4C-8C01-B135852D2189}" type="presParOf" srcId="{4CA7CEC1-3DAC-7D4B-AA36-390E27637FBB}" destId="{7C0039B4-02D8-4C45-96FE-791204EC3DB1}" srcOrd="0" destOrd="0" presId="urn:microsoft.com/office/officeart/2005/8/layout/hChevron3"/>
    <dgm:cxn modelId="{072139E5-942B-42E3-8637-A4A0A14E2678}" type="presParOf" srcId="{4CA7CEC1-3DAC-7D4B-AA36-390E27637FBB}" destId="{94A86BB9-1921-4296-A8A6-E1CD5115BC92}" srcOrd="1" destOrd="0" presId="urn:microsoft.com/office/officeart/2005/8/layout/hChevron3"/>
    <dgm:cxn modelId="{618BC92A-EEE9-460A-95A4-960F0EE54280}" type="presParOf" srcId="{4CA7CEC1-3DAC-7D4B-AA36-390E27637FBB}" destId="{27A9269B-9B9F-4852-9E44-687D009F0873}" srcOrd="2" destOrd="0" presId="urn:microsoft.com/office/officeart/2005/8/layout/hChevron3"/>
    <dgm:cxn modelId="{C1DBD0F6-CD5A-4920-82CD-C2A7B63AEF48}" type="presParOf" srcId="{4CA7CEC1-3DAC-7D4B-AA36-390E27637FBB}" destId="{2E81C181-D2E4-4EF5-AED2-18D638EBEC54}" srcOrd="3" destOrd="0" presId="urn:microsoft.com/office/officeart/2005/8/layout/hChevron3"/>
    <dgm:cxn modelId="{ACDC800D-5739-4F10-96A6-CDD2CED9EDC8}" type="presParOf" srcId="{4CA7CEC1-3DAC-7D4B-AA36-390E27637FBB}" destId="{E07FBB78-1E1B-41BA-9191-5ED5B1937C73}" srcOrd="4" destOrd="0" presId="urn:microsoft.com/office/officeart/2005/8/layout/hChevron3"/>
    <dgm:cxn modelId="{1309B9AE-60B7-4D91-8A28-5D6F49C68E44}" type="presParOf" srcId="{4CA7CEC1-3DAC-7D4B-AA36-390E27637FBB}" destId="{D15F8C76-8A0C-4452-B18A-EC3EA9573F95}" srcOrd="5" destOrd="0" presId="urn:microsoft.com/office/officeart/2005/8/layout/hChevron3"/>
    <dgm:cxn modelId="{6BF49882-46D0-4EAA-84D9-271E60E9E7AB}" type="presParOf" srcId="{4CA7CEC1-3DAC-7D4B-AA36-390E27637FBB}" destId="{FF0A75B0-9869-4CE9-AE32-9987D4F34B72}" srcOrd="6"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4F3CED6-C98F-4E4B-B74F-5AB4AD1D7DA5}" type="doc">
      <dgm:prSet loTypeId="urn:microsoft.com/office/officeart/2005/8/layout/hChevron3" loCatId="" qsTypeId="urn:microsoft.com/office/officeart/2005/8/quickstyle/simple1#3" qsCatId="simple" csTypeId="urn:microsoft.com/office/officeart/2005/8/colors/accent1_2#3" csCatId="accent1" phldr="1"/>
      <dgm:spPr/>
      <dgm:t>
        <a:bodyPr/>
        <a:lstStyle/>
        <a:p>
          <a:endParaRPr lang="en-US"/>
        </a:p>
      </dgm:t>
    </dgm:pt>
    <dgm:pt modelId="{F19920A1-DBCB-884A-8E78-EC2CBE8729F6}">
      <dgm:prSet phldrT="[Text]" custT="1"/>
      <dgm:spPr>
        <a:solidFill>
          <a:schemeClr val="accent6">
            <a:lumMod val="40000"/>
            <a:lumOff val="60000"/>
          </a:schemeClr>
        </a:solidFill>
        <a:ln w="25400">
          <a:solidFill>
            <a:schemeClr val="bg1"/>
          </a:solidFill>
        </a:ln>
      </dgm:spPr>
      <dgm:t>
        <a:bodyPr lIns="91440" tIns="0" rIns="0" bIns="0"/>
        <a:lstStyle/>
        <a:p>
          <a:pPr algn="l"/>
          <a:r>
            <a:rPr lang="en-US" sz="1400" b="0" dirty="0">
              <a:solidFill>
                <a:schemeClr val="tx1"/>
              </a:solidFill>
              <a:latin typeface="Futura" panose="02000503030000020003" pitchFamily="2" charset="0"/>
            </a:rPr>
            <a:t>General Overview</a:t>
          </a:r>
        </a:p>
      </dgm:t>
    </dgm:pt>
    <dgm:pt modelId="{5E9BDC72-99BD-C844-AB19-FE971265743E}" type="parTrans" cxnId="{E9CF10C0-3A55-CE41-A211-395FA33D042F}">
      <dgm:prSet/>
      <dgm:spPr/>
      <dgm:t>
        <a:bodyPr/>
        <a:lstStyle/>
        <a:p>
          <a:endParaRPr lang="en-US" sz="1200"/>
        </a:p>
      </dgm:t>
    </dgm:pt>
    <dgm:pt modelId="{A596F7C1-0101-084B-9511-77418358C0F5}" type="sibTrans" cxnId="{E9CF10C0-3A55-CE41-A211-395FA33D042F}">
      <dgm:prSet/>
      <dgm:spPr/>
      <dgm:t>
        <a:bodyPr/>
        <a:lstStyle/>
        <a:p>
          <a:endParaRPr lang="en-US" sz="1200"/>
        </a:p>
      </dgm:t>
    </dgm:pt>
    <dgm:pt modelId="{AA1A40B0-6798-4DFB-AA01-35F0266EB822}">
      <dgm:prSet phldrT="[Text]" custT="1"/>
      <dgm:spPr>
        <a:solidFill>
          <a:schemeClr val="accent1"/>
        </a:solidFill>
        <a:ln w="25400">
          <a:solidFill>
            <a:schemeClr val="bg1"/>
          </a:solidFill>
        </a:ln>
      </dgm:spPr>
      <dgm:t>
        <a:bodyPr lIns="91440" tIns="0" rIns="0" bIns="0"/>
        <a:lstStyle/>
        <a:p>
          <a:pPr algn="l"/>
          <a:r>
            <a:rPr lang="en-US" sz="1400" dirty="0">
              <a:solidFill>
                <a:schemeClr val="bg1"/>
              </a:solidFill>
              <a:latin typeface="Futura" panose="02000503030000020003" pitchFamily="2" charset="0"/>
            </a:rPr>
            <a:t>Special Populations</a:t>
          </a:r>
        </a:p>
      </dgm:t>
    </dgm:pt>
    <dgm:pt modelId="{2606BAB6-8C19-4D8B-8396-50582D2B8109}" type="parTrans" cxnId="{85178BA4-6F9D-44ED-864D-41C2E54E8C8C}">
      <dgm:prSet/>
      <dgm:spPr/>
      <dgm:t>
        <a:bodyPr/>
        <a:lstStyle/>
        <a:p>
          <a:endParaRPr lang="en-US"/>
        </a:p>
      </dgm:t>
    </dgm:pt>
    <dgm:pt modelId="{5518EB05-BE67-490F-B5AB-F5BF10E8BD84}" type="sibTrans" cxnId="{85178BA4-6F9D-44ED-864D-41C2E54E8C8C}">
      <dgm:prSet/>
      <dgm:spPr/>
      <dgm:t>
        <a:bodyPr/>
        <a:lstStyle/>
        <a:p>
          <a:endParaRPr lang="en-US"/>
        </a:p>
      </dgm:t>
    </dgm:pt>
    <dgm:pt modelId="{FF167942-0C9D-45EC-BB87-6AF12729AB7F}">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Survey Results</a:t>
          </a:r>
        </a:p>
      </dgm:t>
    </dgm:pt>
    <dgm:pt modelId="{21084FE8-7277-463A-9DA8-B691E51E6C2B}" type="parTrans" cxnId="{517C4E11-3B20-425B-B4B8-C1A296C5EE05}">
      <dgm:prSet/>
      <dgm:spPr/>
      <dgm:t>
        <a:bodyPr/>
        <a:lstStyle/>
        <a:p>
          <a:endParaRPr lang="en-US"/>
        </a:p>
      </dgm:t>
    </dgm:pt>
    <dgm:pt modelId="{81C2CDE1-50A6-4D38-8CBD-B8E158B16FFB}" type="sibTrans" cxnId="{517C4E11-3B20-425B-B4B8-C1A296C5EE05}">
      <dgm:prSet/>
      <dgm:spPr/>
      <dgm:t>
        <a:bodyPr/>
        <a:lstStyle/>
        <a:p>
          <a:endParaRPr lang="en-US"/>
        </a:p>
      </dgm:t>
    </dgm:pt>
    <dgm:pt modelId="{090B91DE-147D-41B3-ACB8-1CC3FFB1C05A}">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Geography</a:t>
          </a:r>
        </a:p>
      </dgm:t>
    </dgm:pt>
    <dgm:pt modelId="{0A379BE3-E0FD-4864-818E-75E6C311A1A2}" type="parTrans" cxnId="{B01EDB8D-778D-44D6-A390-27C46A68EAE1}">
      <dgm:prSet/>
      <dgm:spPr/>
      <dgm:t>
        <a:bodyPr/>
        <a:lstStyle/>
        <a:p>
          <a:endParaRPr lang="en-US"/>
        </a:p>
      </dgm:t>
    </dgm:pt>
    <dgm:pt modelId="{1EBFFD13-48B3-4BBB-AAC6-DB7AC320C645}" type="sibTrans" cxnId="{B01EDB8D-778D-44D6-A390-27C46A68EAE1}">
      <dgm:prSet/>
      <dgm:spPr/>
      <dgm:t>
        <a:bodyPr/>
        <a:lstStyle/>
        <a:p>
          <a:endParaRPr lang="en-US"/>
        </a:p>
      </dgm:t>
    </dgm:pt>
    <dgm:pt modelId="{4CA7CEC1-3DAC-7D4B-AA36-390E27637FBB}" type="pres">
      <dgm:prSet presAssocID="{84F3CED6-C98F-4E4B-B74F-5AB4AD1D7DA5}" presName="Name0" presStyleCnt="0">
        <dgm:presLayoutVars>
          <dgm:dir/>
          <dgm:resizeHandles val="exact"/>
        </dgm:presLayoutVars>
      </dgm:prSet>
      <dgm:spPr/>
    </dgm:pt>
    <dgm:pt modelId="{7C0039B4-02D8-4C45-96FE-791204EC3DB1}" type="pres">
      <dgm:prSet presAssocID="{F19920A1-DBCB-884A-8E78-EC2CBE8729F6}" presName="parTxOnly" presStyleLbl="node1" presStyleIdx="0" presStyleCnt="4" custScaleX="99522" custLinFactY="49827" custLinFactNeighborX="-375" custLinFactNeighborY="100000">
        <dgm:presLayoutVars>
          <dgm:bulletEnabled val="1"/>
        </dgm:presLayoutVars>
      </dgm:prSet>
      <dgm:spPr/>
    </dgm:pt>
    <dgm:pt modelId="{94A86BB9-1921-4296-A8A6-E1CD5115BC92}" type="pres">
      <dgm:prSet presAssocID="{A596F7C1-0101-084B-9511-77418358C0F5}" presName="parSpace" presStyleCnt="0"/>
      <dgm:spPr/>
    </dgm:pt>
    <dgm:pt modelId="{27A9269B-9B9F-4852-9E44-687D009F0873}" type="pres">
      <dgm:prSet presAssocID="{AA1A40B0-6798-4DFB-AA01-35F0266EB822}" presName="parTxOnly" presStyleLbl="node1" presStyleIdx="1" presStyleCnt="4" custLinFactY="11340" custLinFactNeighborY="100000">
        <dgm:presLayoutVars>
          <dgm:bulletEnabled val="1"/>
        </dgm:presLayoutVars>
      </dgm:prSet>
      <dgm:spPr/>
    </dgm:pt>
    <dgm:pt modelId="{2E81C181-D2E4-4EF5-AED2-18D638EBEC54}" type="pres">
      <dgm:prSet presAssocID="{5518EB05-BE67-490F-B5AB-F5BF10E8BD84}" presName="parSpace" presStyleCnt="0"/>
      <dgm:spPr/>
    </dgm:pt>
    <dgm:pt modelId="{E07FBB78-1E1B-41BA-9191-5ED5B1937C73}" type="pres">
      <dgm:prSet presAssocID="{FF167942-0C9D-45EC-BB87-6AF12729AB7F}" presName="parTxOnly" presStyleLbl="node1" presStyleIdx="2" presStyleCnt="4">
        <dgm:presLayoutVars>
          <dgm:bulletEnabled val="1"/>
        </dgm:presLayoutVars>
      </dgm:prSet>
      <dgm:spPr/>
    </dgm:pt>
    <dgm:pt modelId="{D15F8C76-8A0C-4452-B18A-EC3EA9573F95}" type="pres">
      <dgm:prSet presAssocID="{81C2CDE1-50A6-4D38-8CBD-B8E158B16FFB}" presName="parSpace" presStyleCnt="0"/>
      <dgm:spPr/>
    </dgm:pt>
    <dgm:pt modelId="{FF0A75B0-9869-4CE9-AE32-9987D4F34B72}" type="pres">
      <dgm:prSet presAssocID="{090B91DE-147D-41B3-ACB8-1CC3FFB1C05A}" presName="parTxOnly" presStyleLbl="node1" presStyleIdx="3" presStyleCnt="4" custLinFactY="-511922" custLinFactNeighborY="-600000">
        <dgm:presLayoutVars>
          <dgm:bulletEnabled val="1"/>
        </dgm:presLayoutVars>
      </dgm:prSet>
      <dgm:spPr/>
    </dgm:pt>
  </dgm:ptLst>
  <dgm:cxnLst>
    <dgm:cxn modelId="{517C4E11-3B20-425B-B4B8-C1A296C5EE05}" srcId="{84F3CED6-C98F-4E4B-B74F-5AB4AD1D7DA5}" destId="{FF167942-0C9D-45EC-BB87-6AF12729AB7F}" srcOrd="2" destOrd="0" parTransId="{21084FE8-7277-463A-9DA8-B691E51E6C2B}" sibTransId="{81C2CDE1-50A6-4D38-8CBD-B8E158B16FFB}"/>
    <dgm:cxn modelId="{54A4725C-A11F-42D4-B5FA-71A5E3DAD02C}" type="presOf" srcId="{AA1A40B0-6798-4DFB-AA01-35F0266EB822}" destId="{27A9269B-9B9F-4852-9E44-687D009F0873}" srcOrd="0" destOrd="0" presId="urn:microsoft.com/office/officeart/2005/8/layout/hChevron3"/>
    <dgm:cxn modelId="{F3D6D841-D87B-45E6-80AD-A3FF4C483D67}" type="presOf" srcId="{090B91DE-147D-41B3-ACB8-1CC3FFB1C05A}" destId="{FF0A75B0-9869-4CE9-AE32-9987D4F34B72}" srcOrd="0" destOrd="0" presId="urn:microsoft.com/office/officeart/2005/8/layout/hChevron3"/>
    <dgm:cxn modelId="{51D8574C-3936-A741-917A-93F175C2A08E}" type="presOf" srcId="{84F3CED6-C98F-4E4B-B74F-5AB4AD1D7DA5}" destId="{4CA7CEC1-3DAC-7D4B-AA36-390E27637FBB}" srcOrd="0" destOrd="0" presId="urn:microsoft.com/office/officeart/2005/8/layout/hChevron3"/>
    <dgm:cxn modelId="{B01EDB8D-778D-44D6-A390-27C46A68EAE1}" srcId="{84F3CED6-C98F-4E4B-B74F-5AB4AD1D7DA5}" destId="{090B91DE-147D-41B3-ACB8-1CC3FFB1C05A}" srcOrd="3" destOrd="0" parTransId="{0A379BE3-E0FD-4864-818E-75E6C311A1A2}" sibTransId="{1EBFFD13-48B3-4BBB-AAC6-DB7AC320C645}"/>
    <dgm:cxn modelId="{8EFA339D-CD2B-48DC-9B2B-A6682D49ED85}" type="presOf" srcId="{FF167942-0C9D-45EC-BB87-6AF12729AB7F}" destId="{E07FBB78-1E1B-41BA-9191-5ED5B1937C73}" srcOrd="0" destOrd="0" presId="urn:microsoft.com/office/officeart/2005/8/layout/hChevron3"/>
    <dgm:cxn modelId="{85178BA4-6F9D-44ED-864D-41C2E54E8C8C}" srcId="{84F3CED6-C98F-4E4B-B74F-5AB4AD1D7DA5}" destId="{AA1A40B0-6798-4DFB-AA01-35F0266EB822}" srcOrd="1" destOrd="0" parTransId="{2606BAB6-8C19-4D8B-8396-50582D2B8109}" sibTransId="{5518EB05-BE67-490F-B5AB-F5BF10E8BD84}"/>
    <dgm:cxn modelId="{E9CF10C0-3A55-CE41-A211-395FA33D042F}" srcId="{84F3CED6-C98F-4E4B-B74F-5AB4AD1D7DA5}" destId="{F19920A1-DBCB-884A-8E78-EC2CBE8729F6}" srcOrd="0" destOrd="0" parTransId="{5E9BDC72-99BD-C844-AB19-FE971265743E}" sibTransId="{A596F7C1-0101-084B-9511-77418358C0F5}"/>
    <dgm:cxn modelId="{2411C5F5-0907-1445-A518-B4672D927D7D}" type="presOf" srcId="{F19920A1-DBCB-884A-8E78-EC2CBE8729F6}" destId="{7C0039B4-02D8-4C45-96FE-791204EC3DB1}" srcOrd="0" destOrd="0" presId="urn:microsoft.com/office/officeart/2005/8/layout/hChevron3"/>
    <dgm:cxn modelId="{593C6723-79B7-BE4C-8C01-B135852D2189}" type="presParOf" srcId="{4CA7CEC1-3DAC-7D4B-AA36-390E27637FBB}" destId="{7C0039B4-02D8-4C45-96FE-791204EC3DB1}" srcOrd="0" destOrd="0" presId="urn:microsoft.com/office/officeart/2005/8/layout/hChevron3"/>
    <dgm:cxn modelId="{072139E5-942B-42E3-8637-A4A0A14E2678}" type="presParOf" srcId="{4CA7CEC1-3DAC-7D4B-AA36-390E27637FBB}" destId="{94A86BB9-1921-4296-A8A6-E1CD5115BC92}" srcOrd="1" destOrd="0" presId="urn:microsoft.com/office/officeart/2005/8/layout/hChevron3"/>
    <dgm:cxn modelId="{618BC92A-EEE9-460A-95A4-960F0EE54280}" type="presParOf" srcId="{4CA7CEC1-3DAC-7D4B-AA36-390E27637FBB}" destId="{27A9269B-9B9F-4852-9E44-687D009F0873}" srcOrd="2" destOrd="0" presId="urn:microsoft.com/office/officeart/2005/8/layout/hChevron3"/>
    <dgm:cxn modelId="{C1DBD0F6-CD5A-4920-82CD-C2A7B63AEF48}" type="presParOf" srcId="{4CA7CEC1-3DAC-7D4B-AA36-390E27637FBB}" destId="{2E81C181-D2E4-4EF5-AED2-18D638EBEC54}" srcOrd="3" destOrd="0" presId="urn:microsoft.com/office/officeart/2005/8/layout/hChevron3"/>
    <dgm:cxn modelId="{ACDC800D-5739-4F10-96A6-CDD2CED9EDC8}" type="presParOf" srcId="{4CA7CEC1-3DAC-7D4B-AA36-390E27637FBB}" destId="{E07FBB78-1E1B-41BA-9191-5ED5B1937C73}" srcOrd="4" destOrd="0" presId="urn:microsoft.com/office/officeart/2005/8/layout/hChevron3"/>
    <dgm:cxn modelId="{1309B9AE-60B7-4D91-8A28-5D6F49C68E44}" type="presParOf" srcId="{4CA7CEC1-3DAC-7D4B-AA36-390E27637FBB}" destId="{D15F8C76-8A0C-4452-B18A-EC3EA9573F95}" srcOrd="5" destOrd="0" presId="urn:microsoft.com/office/officeart/2005/8/layout/hChevron3"/>
    <dgm:cxn modelId="{6BF49882-46D0-4EAA-84D9-271E60E9E7AB}" type="presParOf" srcId="{4CA7CEC1-3DAC-7D4B-AA36-390E27637FBB}" destId="{FF0A75B0-9869-4CE9-AE32-9987D4F34B72}" srcOrd="6"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4F3CED6-C98F-4E4B-B74F-5AB4AD1D7DA5}" type="doc">
      <dgm:prSet loTypeId="urn:microsoft.com/office/officeart/2005/8/layout/hChevron3" loCatId="" qsTypeId="urn:microsoft.com/office/officeart/2005/8/quickstyle/simple1#3" qsCatId="simple" csTypeId="urn:microsoft.com/office/officeart/2005/8/colors/accent1_2#3" csCatId="accent1" phldr="1"/>
      <dgm:spPr/>
      <dgm:t>
        <a:bodyPr/>
        <a:lstStyle/>
        <a:p>
          <a:endParaRPr lang="en-US"/>
        </a:p>
      </dgm:t>
    </dgm:pt>
    <dgm:pt modelId="{F19920A1-DBCB-884A-8E78-EC2CBE8729F6}">
      <dgm:prSet phldrT="[Text]" custT="1"/>
      <dgm:spPr>
        <a:solidFill>
          <a:schemeClr val="accent6">
            <a:lumMod val="40000"/>
            <a:lumOff val="60000"/>
          </a:schemeClr>
        </a:solidFill>
        <a:ln w="25400">
          <a:solidFill>
            <a:schemeClr val="bg1"/>
          </a:solidFill>
        </a:ln>
      </dgm:spPr>
      <dgm:t>
        <a:bodyPr lIns="91440" tIns="0" rIns="0" bIns="0"/>
        <a:lstStyle/>
        <a:p>
          <a:pPr algn="l"/>
          <a:r>
            <a:rPr lang="en-US" sz="1400" b="0" dirty="0">
              <a:solidFill>
                <a:schemeClr val="tx1"/>
              </a:solidFill>
              <a:latin typeface="Futura" panose="02000503030000020003" pitchFamily="2" charset="0"/>
            </a:rPr>
            <a:t>General Overview</a:t>
          </a:r>
        </a:p>
      </dgm:t>
    </dgm:pt>
    <dgm:pt modelId="{5E9BDC72-99BD-C844-AB19-FE971265743E}" type="parTrans" cxnId="{E9CF10C0-3A55-CE41-A211-395FA33D042F}">
      <dgm:prSet/>
      <dgm:spPr/>
      <dgm:t>
        <a:bodyPr/>
        <a:lstStyle/>
        <a:p>
          <a:endParaRPr lang="en-US" sz="1200"/>
        </a:p>
      </dgm:t>
    </dgm:pt>
    <dgm:pt modelId="{A596F7C1-0101-084B-9511-77418358C0F5}" type="sibTrans" cxnId="{E9CF10C0-3A55-CE41-A211-395FA33D042F}">
      <dgm:prSet/>
      <dgm:spPr/>
      <dgm:t>
        <a:bodyPr/>
        <a:lstStyle/>
        <a:p>
          <a:endParaRPr lang="en-US" sz="1200"/>
        </a:p>
      </dgm:t>
    </dgm:pt>
    <dgm:pt modelId="{AA1A40B0-6798-4DFB-AA01-35F0266EB822}">
      <dgm:prSet phldrT="[Text]" custT="1"/>
      <dgm:spPr>
        <a:solidFill>
          <a:schemeClr val="accent1"/>
        </a:solidFill>
        <a:ln w="25400">
          <a:solidFill>
            <a:schemeClr val="bg1"/>
          </a:solidFill>
        </a:ln>
      </dgm:spPr>
      <dgm:t>
        <a:bodyPr lIns="91440" tIns="0" rIns="0" bIns="0"/>
        <a:lstStyle/>
        <a:p>
          <a:pPr algn="l"/>
          <a:r>
            <a:rPr lang="en-US" sz="1400" dirty="0">
              <a:solidFill>
                <a:schemeClr val="bg1"/>
              </a:solidFill>
              <a:latin typeface="Futura" panose="02000503030000020003" pitchFamily="2" charset="0"/>
            </a:rPr>
            <a:t>Special Populations</a:t>
          </a:r>
        </a:p>
      </dgm:t>
    </dgm:pt>
    <dgm:pt modelId="{2606BAB6-8C19-4D8B-8396-50582D2B8109}" type="parTrans" cxnId="{85178BA4-6F9D-44ED-864D-41C2E54E8C8C}">
      <dgm:prSet/>
      <dgm:spPr/>
      <dgm:t>
        <a:bodyPr/>
        <a:lstStyle/>
        <a:p>
          <a:endParaRPr lang="en-US"/>
        </a:p>
      </dgm:t>
    </dgm:pt>
    <dgm:pt modelId="{5518EB05-BE67-490F-B5AB-F5BF10E8BD84}" type="sibTrans" cxnId="{85178BA4-6F9D-44ED-864D-41C2E54E8C8C}">
      <dgm:prSet/>
      <dgm:spPr/>
      <dgm:t>
        <a:bodyPr/>
        <a:lstStyle/>
        <a:p>
          <a:endParaRPr lang="en-US"/>
        </a:p>
      </dgm:t>
    </dgm:pt>
    <dgm:pt modelId="{FF167942-0C9D-45EC-BB87-6AF12729AB7F}">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Survey Results</a:t>
          </a:r>
        </a:p>
      </dgm:t>
    </dgm:pt>
    <dgm:pt modelId="{21084FE8-7277-463A-9DA8-B691E51E6C2B}" type="parTrans" cxnId="{517C4E11-3B20-425B-B4B8-C1A296C5EE05}">
      <dgm:prSet/>
      <dgm:spPr/>
      <dgm:t>
        <a:bodyPr/>
        <a:lstStyle/>
        <a:p>
          <a:endParaRPr lang="en-US"/>
        </a:p>
      </dgm:t>
    </dgm:pt>
    <dgm:pt modelId="{81C2CDE1-50A6-4D38-8CBD-B8E158B16FFB}" type="sibTrans" cxnId="{517C4E11-3B20-425B-B4B8-C1A296C5EE05}">
      <dgm:prSet/>
      <dgm:spPr/>
      <dgm:t>
        <a:bodyPr/>
        <a:lstStyle/>
        <a:p>
          <a:endParaRPr lang="en-US"/>
        </a:p>
      </dgm:t>
    </dgm:pt>
    <dgm:pt modelId="{090B91DE-147D-41B3-ACB8-1CC3FFB1C05A}">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Geography</a:t>
          </a:r>
        </a:p>
      </dgm:t>
    </dgm:pt>
    <dgm:pt modelId="{0A379BE3-E0FD-4864-818E-75E6C311A1A2}" type="parTrans" cxnId="{B01EDB8D-778D-44D6-A390-27C46A68EAE1}">
      <dgm:prSet/>
      <dgm:spPr/>
      <dgm:t>
        <a:bodyPr/>
        <a:lstStyle/>
        <a:p>
          <a:endParaRPr lang="en-US"/>
        </a:p>
      </dgm:t>
    </dgm:pt>
    <dgm:pt modelId="{1EBFFD13-48B3-4BBB-AAC6-DB7AC320C645}" type="sibTrans" cxnId="{B01EDB8D-778D-44D6-A390-27C46A68EAE1}">
      <dgm:prSet/>
      <dgm:spPr/>
      <dgm:t>
        <a:bodyPr/>
        <a:lstStyle/>
        <a:p>
          <a:endParaRPr lang="en-US"/>
        </a:p>
      </dgm:t>
    </dgm:pt>
    <dgm:pt modelId="{4CA7CEC1-3DAC-7D4B-AA36-390E27637FBB}" type="pres">
      <dgm:prSet presAssocID="{84F3CED6-C98F-4E4B-B74F-5AB4AD1D7DA5}" presName="Name0" presStyleCnt="0">
        <dgm:presLayoutVars>
          <dgm:dir/>
          <dgm:resizeHandles val="exact"/>
        </dgm:presLayoutVars>
      </dgm:prSet>
      <dgm:spPr/>
    </dgm:pt>
    <dgm:pt modelId="{7C0039B4-02D8-4C45-96FE-791204EC3DB1}" type="pres">
      <dgm:prSet presAssocID="{F19920A1-DBCB-884A-8E78-EC2CBE8729F6}" presName="parTxOnly" presStyleLbl="node1" presStyleIdx="0" presStyleCnt="4" custScaleX="99522" custLinFactY="49827" custLinFactNeighborX="-375" custLinFactNeighborY="100000">
        <dgm:presLayoutVars>
          <dgm:bulletEnabled val="1"/>
        </dgm:presLayoutVars>
      </dgm:prSet>
      <dgm:spPr/>
    </dgm:pt>
    <dgm:pt modelId="{94A86BB9-1921-4296-A8A6-E1CD5115BC92}" type="pres">
      <dgm:prSet presAssocID="{A596F7C1-0101-084B-9511-77418358C0F5}" presName="parSpace" presStyleCnt="0"/>
      <dgm:spPr/>
    </dgm:pt>
    <dgm:pt modelId="{27A9269B-9B9F-4852-9E44-687D009F0873}" type="pres">
      <dgm:prSet presAssocID="{AA1A40B0-6798-4DFB-AA01-35F0266EB822}" presName="parTxOnly" presStyleLbl="node1" presStyleIdx="1" presStyleCnt="4" custLinFactY="11340" custLinFactNeighborY="100000">
        <dgm:presLayoutVars>
          <dgm:bulletEnabled val="1"/>
        </dgm:presLayoutVars>
      </dgm:prSet>
      <dgm:spPr/>
    </dgm:pt>
    <dgm:pt modelId="{2E81C181-D2E4-4EF5-AED2-18D638EBEC54}" type="pres">
      <dgm:prSet presAssocID="{5518EB05-BE67-490F-B5AB-F5BF10E8BD84}" presName="parSpace" presStyleCnt="0"/>
      <dgm:spPr/>
    </dgm:pt>
    <dgm:pt modelId="{E07FBB78-1E1B-41BA-9191-5ED5B1937C73}" type="pres">
      <dgm:prSet presAssocID="{FF167942-0C9D-45EC-BB87-6AF12729AB7F}" presName="parTxOnly" presStyleLbl="node1" presStyleIdx="2" presStyleCnt="4">
        <dgm:presLayoutVars>
          <dgm:bulletEnabled val="1"/>
        </dgm:presLayoutVars>
      </dgm:prSet>
      <dgm:spPr/>
    </dgm:pt>
    <dgm:pt modelId="{D15F8C76-8A0C-4452-B18A-EC3EA9573F95}" type="pres">
      <dgm:prSet presAssocID="{81C2CDE1-50A6-4D38-8CBD-B8E158B16FFB}" presName="parSpace" presStyleCnt="0"/>
      <dgm:spPr/>
    </dgm:pt>
    <dgm:pt modelId="{FF0A75B0-9869-4CE9-AE32-9987D4F34B72}" type="pres">
      <dgm:prSet presAssocID="{090B91DE-147D-41B3-ACB8-1CC3FFB1C05A}" presName="parTxOnly" presStyleLbl="node1" presStyleIdx="3" presStyleCnt="4" custLinFactY="-511922" custLinFactNeighborY="-600000">
        <dgm:presLayoutVars>
          <dgm:bulletEnabled val="1"/>
        </dgm:presLayoutVars>
      </dgm:prSet>
      <dgm:spPr/>
    </dgm:pt>
  </dgm:ptLst>
  <dgm:cxnLst>
    <dgm:cxn modelId="{517C4E11-3B20-425B-B4B8-C1A296C5EE05}" srcId="{84F3CED6-C98F-4E4B-B74F-5AB4AD1D7DA5}" destId="{FF167942-0C9D-45EC-BB87-6AF12729AB7F}" srcOrd="2" destOrd="0" parTransId="{21084FE8-7277-463A-9DA8-B691E51E6C2B}" sibTransId="{81C2CDE1-50A6-4D38-8CBD-B8E158B16FFB}"/>
    <dgm:cxn modelId="{54A4725C-A11F-42D4-B5FA-71A5E3DAD02C}" type="presOf" srcId="{AA1A40B0-6798-4DFB-AA01-35F0266EB822}" destId="{27A9269B-9B9F-4852-9E44-687D009F0873}" srcOrd="0" destOrd="0" presId="urn:microsoft.com/office/officeart/2005/8/layout/hChevron3"/>
    <dgm:cxn modelId="{F3D6D841-D87B-45E6-80AD-A3FF4C483D67}" type="presOf" srcId="{090B91DE-147D-41B3-ACB8-1CC3FFB1C05A}" destId="{FF0A75B0-9869-4CE9-AE32-9987D4F34B72}" srcOrd="0" destOrd="0" presId="urn:microsoft.com/office/officeart/2005/8/layout/hChevron3"/>
    <dgm:cxn modelId="{51D8574C-3936-A741-917A-93F175C2A08E}" type="presOf" srcId="{84F3CED6-C98F-4E4B-B74F-5AB4AD1D7DA5}" destId="{4CA7CEC1-3DAC-7D4B-AA36-390E27637FBB}" srcOrd="0" destOrd="0" presId="urn:microsoft.com/office/officeart/2005/8/layout/hChevron3"/>
    <dgm:cxn modelId="{B01EDB8D-778D-44D6-A390-27C46A68EAE1}" srcId="{84F3CED6-C98F-4E4B-B74F-5AB4AD1D7DA5}" destId="{090B91DE-147D-41B3-ACB8-1CC3FFB1C05A}" srcOrd="3" destOrd="0" parTransId="{0A379BE3-E0FD-4864-818E-75E6C311A1A2}" sibTransId="{1EBFFD13-48B3-4BBB-AAC6-DB7AC320C645}"/>
    <dgm:cxn modelId="{8EFA339D-CD2B-48DC-9B2B-A6682D49ED85}" type="presOf" srcId="{FF167942-0C9D-45EC-BB87-6AF12729AB7F}" destId="{E07FBB78-1E1B-41BA-9191-5ED5B1937C73}" srcOrd="0" destOrd="0" presId="urn:microsoft.com/office/officeart/2005/8/layout/hChevron3"/>
    <dgm:cxn modelId="{85178BA4-6F9D-44ED-864D-41C2E54E8C8C}" srcId="{84F3CED6-C98F-4E4B-B74F-5AB4AD1D7DA5}" destId="{AA1A40B0-6798-4DFB-AA01-35F0266EB822}" srcOrd="1" destOrd="0" parTransId="{2606BAB6-8C19-4D8B-8396-50582D2B8109}" sibTransId="{5518EB05-BE67-490F-B5AB-F5BF10E8BD84}"/>
    <dgm:cxn modelId="{E9CF10C0-3A55-CE41-A211-395FA33D042F}" srcId="{84F3CED6-C98F-4E4B-B74F-5AB4AD1D7DA5}" destId="{F19920A1-DBCB-884A-8E78-EC2CBE8729F6}" srcOrd="0" destOrd="0" parTransId="{5E9BDC72-99BD-C844-AB19-FE971265743E}" sibTransId="{A596F7C1-0101-084B-9511-77418358C0F5}"/>
    <dgm:cxn modelId="{2411C5F5-0907-1445-A518-B4672D927D7D}" type="presOf" srcId="{F19920A1-DBCB-884A-8E78-EC2CBE8729F6}" destId="{7C0039B4-02D8-4C45-96FE-791204EC3DB1}" srcOrd="0" destOrd="0" presId="urn:microsoft.com/office/officeart/2005/8/layout/hChevron3"/>
    <dgm:cxn modelId="{593C6723-79B7-BE4C-8C01-B135852D2189}" type="presParOf" srcId="{4CA7CEC1-3DAC-7D4B-AA36-390E27637FBB}" destId="{7C0039B4-02D8-4C45-96FE-791204EC3DB1}" srcOrd="0" destOrd="0" presId="urn:microsoft.com/office/officeart/2005/8/layout/hChevron3"/>
    <dgm:cxn modelId="{072139E5-942B-42E3-8637-A4A0A14E2678}" type="presParOf" srcId="{4CA7CEC1-3DAC-7D4B-AA36-390E27637FBB}" destId="{94A86BB9-1921-4296-A8A6-E1CD5115BC92}" srcOrd="1" destOrd="0" presId="urn:microsoft.com/office/officeart/2005/8/layout/hChevron3"/>
    <dgm:cxn modelId="{618BC92A-EEE9-460A-95A4-960F0EE54280}" type="presParOf" srcId="{4CA7CEC1-3DAC-7D4B-AA36-390E27637FBB}" destId="{27A9269B-9B9F-4852-9E44-687D009F0873}" srcOrd="2" destOrd="0" presId="urn:microsoft.com/office/officeart/2005/8/layout/hChevron3"/>
    <dgm:cxn modelId="{C1DBD0F6-CD5A-4920-82CD-C2A7B63AEF48}" type="presParOf" srcId="{4CA7CEC1-3DAC-7D4B-AA36-390E27637FBB}" destId="{2E81C181-D2E4-4EF5-AED2-18D638EBEC54}" srcOrd="3" destOrd="0" presId="urn:microsoft.com/office/officeart/2005/8/layout/hChevron3"/>
    <dgm:cxn modelId="{ACDC800D-5739-4F10-96A6-CDD2CED9EDC8}" type="presParOf" srcId="{4CA7CEC1-3DAC-7D4B-AA36-390E27637FBB}" destId="{E07FBB78-1E1B-41BA-9191-5ED5B1937C73}" srcOrd="4" destOrd="0" presId="urn:microsoft.com/office/officeart/2005/8/layout/hChevron3"/>
    <dgm:cxn modelId="{1309B9AE-60B7-4D91-8A28-5D6F49C68E44}" type="presParOf" srcId="{4CA7CEC1-3DAC-7D4B-AA36-390E27637FBB}" destId="{D15F8C76-8A0C-4452-B18A-EC3EA9573F95}" srcOrd="5" destOrd="0" presId="urn:microsoft.com/office/officeart/2005/8/layout/hChevron3"/>
    <dgm:cxn modelId="{6BF49882-46D0-4EAA-84D9-271E60E9E7AB}" type="presParOf" srcId="{4CA7CEC1-3DAC-7D4B-AA36-390E27637FBB}" destId="{FF0A75B0-9869-4CE9-AE32-9987D4F34B72}" srcOrd="6"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4F3CED6-C98F-4E4B-B74F-5AB4AD1D7DA5}" type="doc">
      <dgm:prSet loTypeId="urn:microsoft.com/office/officeart/2005/8/layout/hChevron3" loCatId="" qsTypeId="urn:microsoft.com/office/officeart/2005/8/quickstyle/simple1#3" qsCatId="simple" csTypeId="urn:microsoft.com/office/officeart/2005/8/colors/accent1_2#3" csCatId="accent1" phldr="1"/>
      <dgm:spPr/>
      <dgm:t>
        <a:bodyPr/>
        <a:lstStyle/>
        <a:p>
          <a:endParaRPr lang="en-US"/>
        </a:p>
      </dgm:t>
    </dgm:pt>
    <dgm:pt modelId="{F19920A1-DBCB-884A-8E78-EC2CBE8729F6}">
      <dgm:prSet phldrT="[Text]" custT="1"/>
      <dgm:spPr>
        <a:solidFill>
          <a:schemeClr val="accent6">
            <a:lumMod val="40000"/>
            <a:lumOff val="60000"/>
          </a:schemeClr>
        </a:solidFill>
        <a:ln w="25400">
          <a:solidFill>
            <a:schemeClr val="bg1"/>
          </a:solidFill>
        </a:ln>
      </dgm:spPr>
      <dgm:t>
        <a:bodyPr lIns="91440" tIns="0" rIns="0" bIns="0"/>
        <a:lstStyle/>
        <a:p>
          <a:pPr algn="l"/>
          <a:r>
            <a:rPr lang="en-US" sz="1400" b="0" dirty="0">
              <a:solidFill>
                <a:schemeClr val="tx1"/>
              </a:solidFill>
              <a:latin typeface="Futura" panose="02000503030000020003" pitchFamily="2" charset="0"/>
            </a:rPr>
            <a:t>General Overview</a:t>
          </a:r>
        </a:p>
      </dgm:t>
    </dgm:pt>
    <dgm:pt modelId="{5E9BDC72-99BD-C844-AB19-FE971265743E}" type="parTrans" cxnId="{E9CF10C0-3A55-CE41-A211-395FA33D042F}">
      <dgm:prSet/>
      <dgm:spPr/>
      <dgm:t>
        <a:bodyPr/>
        <a:lstStyle/>
        <a:p>
          <a:endParaRPr lang="en-US" sz="1200"/>
        </a:p>
      </dgm:t>
    </dgm:pt>
    <dgm:pt modelId="{A596F7C1-0101-084B-9511-77418358C0F5}" type="sibTrans" cxnId="{E9CF10C0-3A55-CE41-A211-395FA33D042F}">
      <dgm:prSet/>
      <dgm:spPr/>
      <dgm:t>
        <a:bodyPr/>
        <a:lstStyle/>
        <a:p>
          <a:endParaRPr lang="en-US" sz="1200"/>
        </a:p>
      </dgm:t>
    </dgm:pt>
    <dgm:pt modelId="{AA1A40B0-6798-4DFB-AA01-35F0266EB822}">
      <dgm:prSet phldrT="[Text]" custT="1"/>
      <dgm:spPr>
        <a:solidFill>
          <a:schemeClr val="accent1"/>
        </a:solidFill>
        <a:ln w="25400">
          <a:solidFill>
            <a:schemeClr val="bg1"/>
          </a:solidFill>
        </a:ln>
      </dgm:spPr>
      <dgm:t>
        <a:bodyPr lIns="91440" tIns="0" rIns="0" bIns="0"/>
        <a:lstStyle/>
        <a:p>
          <a:pPr algn="l"/>
          <a:r>
            <a:rPr lang="en-US" sz="1400" dirty="0">
              <a:solidFill>
                <a:schemeClr val="bg1"/>
              </a:solidFill>
              <a:latin typeface="Futura" panose="02000503030000020003" pitchFamily="2" charset="0"/>
            </a:rPr>
            <a:t>Special Populations</a:t>
          </a:r>
        </a:p>
      </dgm:t>
    </dgm:pt>
    <dgm:pt modelId="{2606BAB6-8C19-4D8B-8396-50582D2B8109}" type="parTrans" cxnId="{85178BA4-6F9D-44ED-864D-41C2E54E8C8C}">
      <dgm:prSet/>
      <dgm:spPr/>
      <dgm:t>
        <a:bodyPr/>
        <a:lstStyle/>
        <a:p>
          <a:endParaRPr lang="en-US"/>
        </a:p>
      </dgm:t>
    </dgm:pt>
    <dgm:pt modelId="{5518EB05-BE67-490F-B5AB-F5BF10E8BD84}" type="sibTrans" cxnId="{85178BA4-6F9D-44ED-864D-41C2E54E8C8C}">
      <dgm:prSet/>
      <dgm:spPr/>
      <dgm:t>
        <a:bodyPr/>
        <a:lstStyle/>
        <a:p>
          <a:endParaRPr lang="en-US"/>
        </a:p>
      </dgm:t>
    </dgm:pt>
    <dgm:pt modelId="{FF167942-0C9D-45EC-BB87-6AF12729AB7F}">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Survey Results</a:t>
          </a:r>
        </a:p>
      </dgm:t>
    </dgm:pt>
    <dgm:pt modelId="{21084FE8-7277-463A-9DA8-B691E51E6C2B}" type="parTrans" cxnId="{517C4E11-3B20-425B-B4B8-C1A296C5EE05}">
      <dgm:prSet/>
      <dgm:spPr/>
      <dgm:t>
        <a:bodyPr/>
        <a:lstStyle/>
        <a:p>
          <a:endParaRPr lang="en-US"/>
        </a:p>
      </dgm:t>
    </dgm:pt>
    <dgm:pt modelId="{81C2CDE1-50A6-4D38-8CBD-B8E158B16FFB}" type="sibTrans" cxnId="{517C4E11-3B20-425B-B4B8-C1A296C5EE05}">
      <dgm:prSet/>
      <dgm:spPr/>
      <dgm:t>
        <a:bodyPr/>
        <a:lstStyle/>
        <a:p>
          <a:endParaRPr lang="en-US"/>
        </a:p>
      </dgm:t>
    </dgm:pt>
    <dgm:pt modelId="{090B91DE-147D-41B3-ACB8-1CC3FFB1C05A}">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Geography</a:t>
          </a:r>
        </a:p>
      </dgm:t>
    </dgm:pt>
    <dgm:pt modelId="{0A379BE3-E0FD-4864-818E-75E6C311A1A2}" type="parTrans" cxnId="{B01EDB8D-778D-44D6-A390-27C46A68EAE1}">
      <dgm:prSet/>
      <dgm:spPr/>
      <dgm:t>
        <a:bodyPr/>
        <a:lstStyle/>
        <a:p>
          <a:endParaRPr lang="en-US"/>
        </a:p>
      </dgm:t>
    </dgm:pt>
    <dgm:pt modelId="{1EBFFD13-48B3-4BBB-AAC6-DB7AC320C645}" type="sibTrans" cxnId="{B01EDB8D-778D-44D6-A390-27C46A68EAE1}">
      <dgm:prSet/>
      <dgm:spPr/>
      <dgm:t>
        <a:bodyPr/>
        <a:lstStyle/>
        <a:p>
          <a:endParaRPr lang="en-US"/>
        </a:p>
      </dgm:t>
    </dgm:pt>
    <dgm:pt modelId="{4CA7CEC1-3DAC-7D4B-AA36-390E27637FBB}" type="pres">
      <dgm:prSet presAssocID="{84F3CED6-C98F-4E4B-B74F-5AB4AD1D7DA5}" presName="Name0" presStyleCnt="0">
        <dgm:presLayoutVars>
          <dgm:dir/>
          <dgm:resizeHandles val="exact"/>
        </dgm:presLayoutVars>
      </dgm:prSet>
      <dgm:spPr/>
    </dgm:pt>
    <dgm:pt modelId="{7C0039B4-02D8-4C45-96FE-791204EC3DB1}" type="pres">
      <dgm:prSet presAssocID="{F19920A1-DBCB-884A-8E78-EC2CBE8729F6}" presName="parTxOnly" presStyleLbl="node1" presStyleIdx="0" presStyleCnt="4" custScaleX="99522" custLinFactY="49827" custLinFactNeighborX="-375" custLinFactNeighborY="100000">
        <dgm:presLayoutVars>
          <dgm:bulletEnabled val="1"/>
        </dgm:presLayoutVars>
      </dgm:prSet>
      <dgm:spPr/>
    </dgm:pt>
    <dgm:pt modelId="{94A86BB9-1921-4296-A8A6-E1CD5115BC92}" type="pres">
      <dgm:prSet presAssocID="{A596F7C1-0101-084B-9511-77418358C0F5}" presName="parSpace" presStyleCnt="0"/>
      <dgm:spPr/>
    </dgm:pt>
    <dgm:pt modelId="{27A9269B-9B9F-4852-9E44-687D009F0873}" type="pres">
      <dgm:prSet presAssocID="{AA1A40B0-6798-4DFB-AA01-35F0266EB822}" presName="parTxOnly" presStyleLbl="node1" presStyleIdx="1" presStyleCnt="4" custLinFactY="11340" custLinFactNeighborY="100000">
        <dgm:presLayoutVars>
          <dgm:bulletEnabled val="1"/>
        </dgm:presLayoutVars>
      </dgm:prSet>
      <dgm:spPr/>
    </dgm:pt>
    <dgm:pt modelId="{2E81C181-D2E4-4EF5-AED2-18D638EBEC54}" type="pres">
      <dgm:prSet presAssocID="{5518EB05-BE67-490F-B5AB-F5BF10E8BD84}" presName="parSpace" presStyleCnt="0"/>
      <dgm:spPr/>
    </dgm:pt>
    <dgm:pt modelId="{E07FBB78-1E1B-41BA-9191-5ED5B1937C73}" type="pres">
      <dgm:prSet presAssocID="{FF167942-0C9D-45EC-BB87-6AF12729AB7F}" presName="parTxOnly" presStyleLbl="node1" presStyleIdx="2" presStyleCnt="4">
        <dgm:presLayoutVars>
          <dgm:bulletEnabled val="1"/>
        </dgm:presLayoutVars>
      </dgm:prSet>
      <dgm:spPr/>
    </dgm:pt>
    <dgm:pt modelId="{D15F8C76-8A0C-4452-B18A-EC3EA9573F95}" type="pres">
      <dgm:prSet presAssocID="{81C2CDE1-50A6-4D38-8CBD-B8E158B16FFB}" presName="parSpace" presStyleCnt="0"/>
      <dgm:spPr/>
    </dgm:pt>
    <dgm:pt modelId="{FF0A75B0-9869-4CE9-AE32-9987D4F34B72}" type="pres">
      <dgm:prSet presAssocID="{090B91DE-147D-41B3-ACB8-1CC3FFB1C05A}" presName="parTxOnly" presStyleLbl="node1" presStyleIdx="3" presStyleCnt="4" custLinFactY="-511922" custLinFactNeighborY="-600000">
        <dgm:presLayoutVars>
          <dgm:bulletEnabled val="1"/>
        </dgm:presLayoutVars>
      </dgm:prSet>
      <dgm:spPr/>
    </dgm:pt>
  </dgm:ptLst>
  <dgm:cxnLst>
    <dgm:cxn modelId="{517C4E11-3B20-425B-B4B8-C1A296C5EE05}" srcId="{84F3CED6-C98F-4E4B-B74F-5AB4AD1D7DA5}" destId="{FF167942-0C9D-45EC-BB87-6AF12729AB7F}" srcOrd="2" destOrd="0" parTransId="{21084FE8-7277-463A-9DA8-B691E51E6C2B}" sibTransId="{81C2CDE1-50A6-4D38-8CBD-B8E158B16FFB}"/>
    <dgm:cxn modelId="{54A4725C-A11F-42D4-B5FA-71A5E3DAD02C}" type="presOf" srcId="{AA1A40B0-6798-4DFB-AA01-35F0266EB822}" destId="{27A9269B-9B9F-4852-9E44-687D009F0873}" srcOrd="0" destOrd="0" presId="urn:microsoft.com/office/officeart/2005/8/layout/hChevron3"/>
    <dgm:cxn modelId="{F3D6D841-D87B-45E6-80AD-A3FF4C483D67}" type="presOf" srcId="{090B91DE-147D-41B3-ACB8-1CC3FFB1C05A}" destId="{FF0A75B0-9869-4CE9-AE32-9987D4F34B72}" srcOrd="0" destOrd="0" presId="urn:microsoft.com/office/officeart/2005/8/layout/hChevron3"/>
    <dgm:cxn modelId="{51D8574C-3936-A741-917A-93F175C2A08E}" type="presOf" srcId="{84F3CED6-C98F-4E4B-B74F-5AB4AD1D7DA5}" destId="{4CA7CEC1-3DAC-7D4B-AA36-390E27637FBB}" srcOrd="0" destOrd="0" presId="urn:microsoft.com/office/officeart/2005/8/layout/hChevron3"/>
    <dgm:cxn modelId="{B01EDB8D-778D-44D6-A390-27C46A68EAE1}" srcId="{84F3CED6-C98F-4E4B-B74F-5AB4AD1D7DA5}" destId="{090B91DE-147D-41B3-ACB8-1CC3FFB1C05A}" srcOrd="3" destOrd="0" parTransId="{0A379BE3-E0FD-4864-818E-75E6C311A1A2}" sibTransId="{1EBFFD13-48B3-4BBB-AAC6-DB7AC320C645}"/>
    <dgm:cxn modelId="{8EFA339D-CD2B-48DC-9B2B-A6682D49ED85}" type="presOf" srcId="{FF167942-0C9D-45EC-BB87-6AF12729AB7F}" destId="{E07FBB78-1E1B-41BA-9191-5ED5B1937C73}" srcOrd="0" destOrd="0" presId="urn:microsoft.com/office/officeart/2005/8/layout/hChevron3"/>
    <dgm:cxn modelId="{85178BA4-6F9D-44ED-864D-41C2E54E8C8C}" srcId="{84F3CED6-C98F-4E4B-B74F-5AB4AD1D7DA5}" destId="{AA1A40B0-6798-4DFB-AA01-35F0266EB822}" srcOrd="1" destOrd="0" parTransId="{2606BAB6-8C19-4D8B-8396-50582D2B8109}" sibTransId="{5518EB05-BE67-490F-B5AB-F5BF10E8BD84}"/>
    <dgm:cxn modelId="{E9CF10C0-3A55-CE41-A211-395FA33D042F}" srcId="{84F3CED6-C98F-4E4B-B74F-5AB4AD1D7DA5}" destId="{F19920A1-DBCB-884A-8E78-EC2CBE8729F6}" srcOrd="0" destOrd="0" parTransId="{5E9BDC72-99BD-C844-AB19-FE971265743E}" sibTransId="{A596F7C1-0101-084B-9511-77418358C0F5}"/>
    <dgm:cxn modelId="{2411C5F5-0907-1445-A518-B4672D927D7D}" type="presOf" srcId="{F19920A1-DBCB-884A-8E78-EC2CBE8729F6}" destId="{7C0039B4-02D8-4C45-96FE-791204EC3DB1}" srcOrd="0" destOrd="0" presId="urn:microsoft.com/office/officeart/2005/8/layout/hChevron3"/>
    <dgm:cxn modelId="{593C6723-79B7-BE4C-8C01-B135852D2189}" type="presParOf" srcId="{4CA7CEC1-3DAC-7D4B-AA36-390E27637FBB}" destId="{7C0039B4-02D8-4C45-96FE-791204EC3DB1}" srcOrd="0" destOrd="0" presId="urn:microsoft.com/office/officeart/2005/8/layout/hChevron3"/>
    <dgm:cxn modelId="{072139E5-942B-42E3-8637-A4A0A14E2678}" type="presParOf" srcId="{4CA7CEC1-3DAC-7D4B-AA36-390E27637FBB}" destId="{94A86BB9-1921-4296-A8A6-E1CD5115BC92}" srcOrd="1" destOrd="0" presId="urn:microsoft.com/office/officeart/2005/8/layout/hChevron3"/>
    <dgm:cxn modelId="{618BC92A-EEE9-460A-95A4-960F0EE54280}" type="presParOf" srcId="{4CA7CEC1-3DAC-7D4B-AA36-390E27637FBB}" destId="{27A9269B-9B9F-4852-9E44-687D009F0873}" srcOrd="2" destOrd="0" presId="urn:microsoft.com/office/officeart/2005/8/layout/hChevron3"/>
    <dgm:cxn modelId="{C1DBD0F6-CD5A-4920-82CD-C2A7B63AEF48}" type="presParOf" srcId="{4CA7CEC1-3DAC-7D4B-AA36-390E27637FBB}" destId="{2E81C181-D2E4-4EF5-AED2-18D638EBEC54}" srcOrd="3" destOrd="0" presId="urn:microsoft.com/office/officeart/2005/8/layout/hChevron3"/>
    <dgm:cxn modelId="{ACDC800D-5739-4F10-96A6-CDD2CED9EDC8}" type="presParOf" srcId="{4CA7CEC1-3DAC-7D4B-AA36-390E27637FBB}" destId="{E07FBB78-1E1B-41BA-9191-5ED5B1937C73}" srcOrd="4" destOrd="0" presId="urn:microsoft.com/office/officeart/2005/8/layout/hChevron3"/>
    <dgm:cxn modelId="{1309B9AE-60B7-4D91-8A28-5D6F49C68E44}" type="presParOf" srcId="{4CA7CEC1-3DAC-7D4B-AA36-390E27637FBB}" destId="{D15F8C76-8A0C-4452-B18A-EC3EA9573F95}" srcOrd="5" destOrd="0" presId="urn:microsoft.com/office/officeart/2005/8/layout/hChevron3"/>
    <dgm:cxn modelId="{6BF49882-46D0-4EAA-84D9-271E60E9E7AB}" type="presParOf" srcId="{4CA7CEC1-3DAC-7D4B-AA36-390E27637FBB}" destId="{FF0A75B0-9869-4CE9-AE32-9987D4F34B72}" srcOrd="6"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4F3CED6-C98F-4E4B-B74F-5AB4AD1D7DA5}" type="doc">
      <dgm:prSet loTypeId="urn:microsoft.com/office/officeart/2005/8/layout/hChevron3" loCatId="" qsTypeId="urn:microsoft.com/office/officeart/2005/8/quickstyle/simple1#3" qsCatId="simple" csTypeId="urn:microsoft.com/office/officeart/2005/8/colors/accent1_2#3" csCatId="accent1" phldr="1"/>
      <dgm:spPr/>
      <dgm:t>
        <a:bodyPr/>
        <a:lstStyle/>
        <a:p>
          <a:endParaRPr lang="en-US"/>
        </a:p>
      </dgm:t>
    </dgm:pt>
    <dgm:pt modelId="{F19920A1-DBCB-884A-8E78-EC2CBE8729F6}">
      <dgm:prSet phldrT="[Text]" custT="1"/>
      <dgm:spPr>
        <a:solidFill>
          <a:schemeClr val="accent6">
            <a:lumMod val="40000"/>
            <a:lumOff val="60000"/>
          </a:schemeClr>
        </a:solidFill>
        <a:ln w="25400">
          <a:solidFill>
            <a:schemeClr val="bg1"/>
          </a:solidFill>
        </a:ln>
      </dgm:spPr>
      <dgm:t>
        <a:bodyPr lIns="91440" tIns="0" rIns="0" bIns="0"/>
        <a:lstStyle/>
        <a:p>
          <a:pPr algn="l"/>
          <a:r>
            <a:rPr lang="en-US" sz="1400" b="0" dirty="0">
              <a:solidFill>
                <a:schemeClr val="tx1"/>
              </a:solidFill>
              <a:latin typeface="Futura" panose="02000503030000020003" pitchFamily="2" charset="0"/>
            </a:rPr>
            <a:t>General Overview</a:t>
          </a:r>
        </a:p>
      </dgm:t>
    </dgm:pt>
    <dgm:pt modelId="{5E9BDC72-99BD-C844-AB19-FE971265743E}" type="parTrans" cxnId="{E9CF10C0-3A55-CE41-A211-395FA33D042F}">
      <dgm:prSet/>
      <dgm:spPr/>
      <dgm:t>
        <a:bodyPr/>
        <a:lstStyle/>
        <a:p>
          <a:endParaRPr lang="en-US" sz="1200"/>
        </a:p>
      </dgm:t>
    </dgm:pt>
    <dgm:pt modelId="{A596F7C1-0101-084B-9511-77418358C0F5}" type="sibTrans" cxnId="{E9CF10C0-3A55-CE41-A211-395FA33D042F}">
      <dgm:prSet/>
      <dgm:spPr/>
      <dgm:t>
        <a:bodyPr/>
        <a:lstStyle/>
        <a:p>
          <a:endParaRPr lang="en-US" sz="1200"/>
        </a:p>
      </dgm:t>
    </dgm:pt>
    <dgm:pt modelId="{AA1A40B0-6798-4DFB-AA01-35F0266EB822}">
      <dgm:prSet phldrT="[Text]" custT="1"/>
      <dgm:spPr>
        <a:solidFill>
          <a:schemeClr val="accent1"/>
        </a:solidFill>
        <a:ln w="25400">
          <a:solidFill>
            <a:schemeClr val="bg1"/>
          </a:solidFill>
        </a:ln>
      </dgm:spPr>
      <dgm:t>
        <a:bodyPr lIns="91440" tIns="0" rIns="0" bIns="0"/>
        <a:lstStyle/>
        <a:p>
          <a:pPr algn="l"/>
          <a:r>
            <a:rPr lang="en-US" sz="1400" dirty="0">
              <a:solidFill>
                <a:schemeClr val="bg1"/>
              </a:solidFill>
              <a:latin typeface="Futura" panose="02000503030000020003" pitchFamily="2" charset="0"/>
            </a:rPr>
            <a:t>Special Populations</a:t>
          </a:r>
        </a:p>
      </dgm:t>
    </dgm:pt>
    <dgm:pt modelId="{2606BAB6-8C19-4D8B-8396-50582D2B8109}" type="parTrans" cxnId="{85178BA4-6F9D-44ED-864D-41C2E54E8C8C}">
      <dgm:prSet/>
      <dgm:spPr/>
      <dgm:t>
        <a:bodyPr/>
        <a:lstStyle/>
        <a:p>
          <a:endParaRPr lang="en-US"/>
        </a:p>
      </dgm:t>
    </dgm:pt>
    <dgm:pt modelId="{5518EB05-BE67-490F-B5AB-F5BF10E8BD84}" type="sibTrans" cxnId="{85178BA4-6F9D-44ED-864D-41C2E54E8C8C}">
      <dgm:prSet/>
      <dgm:spPr/>
      <dgm:t>
        <a:bodyPr/>
        <a:lstStyle/>
        <a:p>
          <a:endParaRPr lang="en-US"/>
        </a:p>
      </dgm:t>
    </dgm:pt>
    <dgm:pt modelId="{FF167942-0C9D-45EC-BB87-6AF12729AB7F}">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Survey Results</a:t>
          </a:r>
        </a:p>
      </dgm:t>
    </dgm:pt>
    <dgm:pt modelId="{21084FE8-7277-463A-9DA8-B691E51E6C2B}" type="parTrans" cxnId="{517C4E11-3B20-425B-B4B8-C1A296C5EE05}">
      <dgm:prSet/>
      <dgm:spPr/>
      <dgm:t>
        <a:bodyPr/>
        <a:lstStyle/>
        <a:p>
          <a:endParaRPr lang="en-US"/>
        </a:p>
      </dgm:t>
    </dgm:pt>
    <dgm:pt modelId="{81C2CDE1-50A6-4D38-8CBD-B8E158B16FFB}" type="sibTrans" cxnId="{517C4E11-3B20-425B-B4B8-C1A296C5EE05}">
      <dgm:prSet/>
      <dgm:spPr/>
      <dgm:t>
        <a:bodyPr/>
        <a:lstStyle/>
        <a:p>
          <a:endParaRPr lang="en-US"/>
        </a:p>
      </dgm:t>
    </dgm:pt>
    <dgm:pt modelId="{090B91DE-147D-41B3-ACB8-1CC3FFB1C05A}">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Geography</a:t>
          </a:r>
        </a:p>
      </dgm:t>
    </dgm:pt>
    <dgm:pt modelId="{0A379BE3-E0FD-4864-818E-75E6C311A1A2}" type="parTrans" cxnId="{B01EDB8D-778D-44D6-A390-27C46A68EAE1}">
      <dgm:prSet/>
      <dgm:spPr/>
      <dgm:t>
        <a:bodyPr/>
        <a:lstStyle/>
        <a:p>
          <a:endParaRPr lang="en-US"/>
        </a:p>
      </dgm:t>
    </dgm:pt>
    <dgm:pt modelId="{1EBFFD13-48B3-4BBB-AAC6-DB7AC320C645}" type="sibTrans" cxnId="{B01EDB8D-778D-44D6-A390-27C46A68EAE1}">
      <dgm:prSet/>
      <dgm:spPr/>
      <dgm:t>
        <a:bodyPr/>
        <a:lstStyle/>
        <a:p>
          <a:endParaRPr lang="en-US"/>
        </a:p>
      </dgm:t>
    </dgm:pt>
    <dgm:pt modelId="{4CA7CEC1-3DAC-7D4B-AA36-390E27637FBB}" type="pres">
      <dgm:prSet presAssocID="{84F3CED6-C98F-4E4B-B74F-5AB4AD1D7DA5}" presName="Name0" presStyleCnt="0">
        <dgm:presLayoutVars>
          <dgm:dir/>
          <dgm:resizeHandles val="exact"/>
        </dgm:presLayoutVars>
      </dgm:prSet>
      <dgm:spPr/>
    </dgm:pt>
    <dgm:pt modelId="{7C0039B4-02D8-4C45-96FE-791204EC3DB1}" type="pres">
      <dgm:prSet presAssocID="{F19920A1-DBCB-884A-8E78-EC2CBE8729F6}" presName="parTxOnly" presStyleLbl="node1" presStyleIdx="0" presStyleCnt="4" custScaleX="99522" custLinFactY="49827" custLinFactNeighborX="-375" custLinFactNeighborY="100000">
        <dgm:presLayoutVars>
          <dgm:bulletEnabled val="1"/>
        </dgm:presLayoutVars>
      </dgm:prSet>
      <dgm:spPr/>
    </dgm:pt>
    <dgm:pt modelId="{94A86BB9-1921-4296-A8A6-E1CD5115BC92}" type="pres">
      <dgm:prSet presAssocID="{A596F7C1-0101-084B-9511-77418358C0F5}" presName="parSpace" presStyleCnt="0"/>
      <dgm:spPr/>
    </dgm:pt>
    <dgm:pt modelId="{27A9269B-9B9F-4852-9E44-687D009F0873}" type="pres">
      <dgm:prSet presAssocID="{AA1A40B0-6798-4DFB-AA01-35F0266EB822}" presName="parTxOnly" presStyleLbl="node1" presStyleIdx="1" presStyleCnt="4" custLinFactY="11340" custLinFactNeighborY="100000">
        <dgm:presLayoutVars>
          <dgm:bulletEnabled val="1"/>
        </dgm:presLayoutVars>
      </dgm:prSet>
      <dgm:spPr/>
    </dgm:pt>
    <dgm:pt modelId="{2E81C181-D2E4-4EF5-AED2-18D638EBEC54}" type="pres">
      <dgm:prSet presAssocID="{5518EB05-BE67-490F-B5AB-F5BF10E8BD84}" presName="parSpace" presStyleCnt="0"/>
      <dgm:spPr/>
    </dgm:pt>
    <dgm:pt modelId="{E07FBB78-1E1B-41BA-9191-5ED5B1937C73}" type="pres">
      <dgm:prSet presAssocID="{FF167942-0C9D-45EC-BB87-6AF12729AB7F}" presName="parTxOnly" presStyleLbl="node1" presStyleIdx="2" presStyleCnt="4">
        <dgm:presLayoutVars>
          <dgm:bulletEnabled val="1"/>
        </dgm:presLayoutVars>
      </dgm:prSet>
      <dgm:spPr/>
    </dgm:pt>
    <dgm:pt modelId="{D15F8C76-8A0C-4452-B18A-EC3EA9573F95}" type="pres">
      <dgm:prSet presAssocID="{81C2CDE1-50A6-4D38-8CBD-B8E158B16FFB}" presName="parSpace" presStyleCnt="0"/>
      <dgm:spPr/>
    </dgm:pt>
    <dgm:pt modelId="{FF0A75B0-9869-4CE9-AE32-9987D4F34B72}" type="pres">
      <dgm:prSet presAssocID="{090B91DE-147D-41B3-ACB8-1CC3FFB1C05A}" presName="parTxOnly" presStyleLbl="node1" presStyleIdx="3" presStyleCnt="4" custLinFactY="-511922" custLinFactNeighborY="-600000">
        <dgm:presLayoutVars>
          <dgm:bulletEnabled val="1"/>
        </dgm:presLayoutVars>
      </dgm:prSet>
      <dgm:spPr/>
    </dgm:pt>
  </dgm:ptLst>
  <dgm:cxnLst>
    <dgm:cxn modelId="{517C4E11-3B20-425B-B4B8-C1A296C5EE05}" srcId="{84F3CED6-C98F-4E4B-B74F-5AB4AD1D7DA5}" destId="{FF167942-0C9D-45EC-BB87-6AF12729AB7F}" srcOrd="2" destOrd="0" parTransId="{21084FE8-7277-463A-9DA8-B691E51E6C2B}" sibTransId="{81C2CDE1-50A6-4D38-8CBD-B8E158B16FFB}"/>
    <dgm:cxn modelId="{54A4725C-A11F-42D4-B5FA-71A5E3DAD02C}" type="presOf" srcId="{AA1A40B0-6798-4DFB-AA01-35F0266EB822}" destId="{27A9269B-9B9F-4852-9E44-687D009F0873}" srcOrd="0" destOrd="0" presId="urn:microsoft.com/office/officeart/2005/8/layout/hChevron3"/>
    <dgm:cxn modelId="{F3D6D841-D87B-45E6-80AD-A3FF4C483D67}" type="presOf" srcId="{090B91DE-147D-41B3-ACB8-1CC3FFB1C05A}" destId="{FF0A75B0-9869-4CE9-AE32-9987D4F34B72}" srcOrd="0" destOrd="0" presId="urn:microsoft.com/office/officeart/2005/8/layout/hChevron3"/>
    <dgm:cxn modelId="{51D8574C-3936-A741-917A-93F175C2A08E}" type="presOf" srcId="{84F3CED6-C98F-4E4B-B74F-5AB4AD1D7DA5}" destId="{4CA7CEC1-3DAC-7D4B-AA36-390E27637FBB}" srcOrd="0" destOrd="0" presId="urn:microsoft.com/office/officeart/2005/8/layout/hChevron3"/>
    <dgm:cxn modelId="{B01EDB8D-778D-44D6-A390-27C46A68EAE1}" srcId="{84F3CED6-C98F-4E4B-B74F-5AB4AD1D7DA5}" destId="{090B91DE-147D-41B3-ACB8-1CC3FFB1C05A}" srcOrd="3" destOrd="0" parTransId="{0A379BE3-E0FD-4864-818E-75E6C311A1A2}" sibTransId="{1EBFFD13-48B3-4BBB-AAC6-DB7AC320C645}"/>
    <dgm:cxn modelId="{8EFA339D-CD2B-48DC-9B2B-A6682D49ED85}" type="presOf" srcId="{FF167942-0C9D-45EC-BB87-6AF12729AB7F}" destId="{E07FBB78-1E1B-41BA-9191-5ED5B1937C73}" srcOrd="0" destOrd="0" presId="urn:microsoft.com/office/officeart/2005/8/layout/hChevron3"/>
    <dgm:cxn modelId="{85178BA4-6F9D-44ED-864D-41C2E54E8C8C}" srcId="{84F3CED6-C98F-4E4B-B74F-5AB4AD1D7DA5}" destId="{AA1A40B0-6798-4DFB-AA01-35F0266EB822}" srcOrd="1" destOrd="0" parTransId="{2606BAB6-8C19-4D8B-8396-50582D2B8109}" sibTransId="{5518EB05-BE67-490F-B5AB-F5BF10E8BD84}"/>
    <dgm:cxn modelId="{E9CF10C0-3A55-CE41-A211-395FA33D042F}" srcId="{84F3CED6-C98F-4E4B-B74F-5AB4AD1D7DA5}" destId="{F19920A1-DBCB-884A-8E78-EC2CBE8729F6}" srcOrd="0" destOrd="0" parTransId="{5E9BDC72-99BD-C844-AB19-FE971265743E}" sibTransId="{A596F7C1-0101-084B-9511-77418358C0F5}"/>
    <dgm:cxn modelId="{2411C5F5-0907-1445-A518-B4672D927D7D}" type="presOf" srcId="{F19920A1-DBCB-884A-8E78-EC2CBE8729F6}" destId="{7C0039B4-02D8-4C45-96FE-791204EC3DB1}" srcOrd="0" destOrd="0" presId="urn:microsoft.com/office/officeart/2005/8/layout/hChevron3"/>
    <dgm:cxn modelId="{593C6723-79B7-BE4C-8C01-B135852D2189}" type="presParOf" srcId="{4CA7CEC1-3DAC-7D4B-AA36-390E27637FBB}" destId="{7C0039B4-02D8-4C45-96FE-791204EC3DB1}" srcOrd="0" destOrd="0" presId="urn:microsoft.com/office/officeart/2005/8/layout/hChevron3"/>
    <dgm:cxn modelId="{072139E5-942B-42E3-8637-A4A0A14E2678}" type="presParOf" srcId="{4CA7CEC1-3DAC-7D4B-AA36-390E27637FBB}" destId="{94A86BB9-1921-4296-A8A6-E1CD5115BC92}" srcOrd="1" destOrd="0" presId="urn:microsoft.com/office/officeart/2005/8/layout/hChevron3"/>
    <dgm:cxn modelId="{618BC92A-EEE9-460A-95A4-960F0EE54280}" type="presParOf" srcId="{4CA7CEC1-3DAC-7D4B-AA36-390E27637FBB}" destId="{27A9269B-9B9F-4852-9E44-687D009F0873}" srcOrd="2" destOrd="0" presId="urn:microsoft.com/office/officeart/2005/8/layout/hChevron3"/>
    <dgm:cxn modelId="{C1DBD0F6-CD5A-4920-82CD-C2A7B63AEF48}" type="presParOf" srcId="{4CA7CEC1-3DAC-7D4B-AA36-390E27637FBB}" destId="{2E81C181-D2E4-4EF5-AED2-18D638EBEC54}" srcOrd="3" destOrd="0" presId="urn:microsoft.com/office/officeart/2005/8/layout/hChevron3"/>
    <dgm:cxn modelId="{ACDC800D-5739-4F10-96A6-CDD2CED9EDC8}" type="presParOf" srcId="{4CA7CEC1-3DAC-7D4B-AA36-390E27637FBB}" destId="{E07FBB78-1E1B-41BA-9191-5ED5B1937C73}" srcOrd="4" destOrd="0" presId="urn:microsoft.com/office/officeart/2005/8/layout/hChevron3"/>
    <dgm:cxn modelId="{1309B9AE-60B7-4D91-8A28-5D6F49C68E44}" type="presParOf" srcId="{4CA7CEC1-3DAC-7D4B-AA36-390E27637FBB}" destId="{D15F8C76-8A0C-4452-B18A-EC3EA9573F95}" srcOrd="5" destOrd="0" presId="urn:microsoft.com/office/officeart/2005/8/layout/hChevron3"/>
    <dgm:cxn modelId="{6BF49882-46D0-4EAA-84D9-271E60E9E7AB}" type="presParOf" srcId="{4CA7CEC1-3DAC-7D4B-AA36-390E27637FBB}" destId="{FF0A75B0-9869-4CE9-AE32-9987D4F34B72}" srcOrd="6"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4F3CED6-C98F-4E4B-B74F-5AB4AD1D7DA5}" type="doc">
      <dgm:prSet loTypeId="urn:microsoft.com/office/officeart/2005/8/layout/hChevron3" loCatId="" qsTypeId="urn:microsoft.com/office/officeart/2005/8/quickstyle/simple1#3" qsCatId="simple" csTypeId="urn:microsoft.com/office/officeart/2005/8/colors/accent1_2#3" csCatId="accent1" phldr="1"/>
      <dgm:spPr/>
      <dgm:t>
        <a:bodyPr/>
        <a:lstStyle/>
        <a:p>
          <a:endParaRPr lang="en-US"/>
        </a:p>
      </dgm:t>
    </dgm:pt>
    <dgm:pt modelId="{F19920A1-DBCB-884A-8E78-EC2CBE8729F6}">
      <dgm:prSet phldrT="[Text]" custT="1"/>
      <dgm:spPr>
        <a:solidFill>
          <a:schemeClr val="accent6">
            <a:lumMod val="40000"/>
            <a:lumOff val="60000"/>
          </a:schemeClr>
        </a:solidFill>
        <a:ln w="25400">
          <a:solidFill>
            <a:schemeClr val="bg1"/>
          </a:solidFill>
        </a:ln>
      </dgm:spPr>
      <dgm:t>
        <a:bodyPr lIns="91440" tIns="0" rIns="0" bIns="0"/>
        <a:lstStyle/>
        <a:p>
          <a:pPr algn="l"/>
          <a:r>
            <a:rPr lang="en-US" sz="1400" b="0" dirty="0">
              <a:solidFill>
                <a:schemeClr val="tx1"/>
              </a:solidFill>
              <a:latin typeface="Futura" panose="02000503030000020003" pitchFamily="2" charset="0"/>
            </a:rPr>
            <a:t>General Overview</a:t>
          </a:r>
        </a:p>
      </dgm:t>
    </dgm:pt>
    <dgm:pt modelId="{5E9BDC72-99BD-C844-AB19-FE971265743E}" type="parTrans" cxnId="{E9CF10C0-3A55-CE41-A211-395FA33D042F}">
      <dgm:prSet/>
      <dgm:spPr/>
      <dgm:t>
        <a:bodyPr/>
        <a:lstStyle/>
        <a:p>
          <a:endParaRPr lang="en-US" sz="1200"/>
        </a:p>
      </dgm:t>
    </dgm:pt>
    <dgm:pt modelId="{A596F7C1-0101-084B-9511-77418358C0F5}" type="sibTrans" cxnId="{E9CF10C0-3A55-CE41-A211-395FA33D042F}">
      <dgm:prSet/>
      <dgm:spPr/>
      <dgm:t>
        <a:bodyPr/>
        <a:lstStyle/>
        <a:p>
          <a:endParaRPr lang="en-US" sz="1200"/>
        </a:p>
      </dgm:t>
    </dgm:pt>
    <dgm:pt modelId="{AA1A40B0-6798-4DFB-AA01-35F0266EB822}">
      <dgm:prSet phldrT="[Text]" custT="1"/>
      <dgm:spPr>
        <a:solidFill>
          <a:schemeClr val="accent1"/>
        </a:solidFill>
        <a:ln w="25400">
          <a:solidFill>
            <a:schemeClr val="bg1"/>
          </a:solidFill>
        </a:ln>
      </dgm:spPr>
      <dgm:t>
        <a:bodyPr lIns="91440" tIns="0" rIns="0" bIns="0"/>
        <a:lstStyle/>
        <a:p>
          <a:pPr algn="l"/>
          <a:r>
            <a:rPr lang="en-US" sz="1400" dirty="0">
              <a:solidFill>
                <a:schemeClr val="bg1"/>
              </a:solidFill>
              <a:latin typeface="Futura" panose="02000503030000020003" pitchFamily="2" charset="0"/>
            </a:rPr>
            <a:t>Special Populations</a:t>
          </a:r>
        </a:p>
      </dgm:t>
    </dgm:pt>
    <dgm:pt modelId="{2606BAB6-8C19-4D8B-8396-50582D2B8109}" type="parTrans" cxnId="{85178BA4-6F9D-44ED-864D-41C2E54E8C8C}">
      <dgm:prSet/>
      <dgm:spPr/>
      <dgm:t>
        <a:bodyPr/>
        <a:lstStyle/>
        <a:p>
          <a:endParaRPr lang="en-US"/>
        </a:p>
      </dgm:t>
    </dgm:pt>
    <dgm:pt modelId="{5518EB05-BE67-490F-B5AB-F5BF10E8BD84}" type="sibTrans" cxnId="{85178BA4-6F9D-44ED-864D-41C2E54E8C8C}">
      <dgm:prSet/>
      <dgm:spPr/>
      <dgm:t>
        <a:bodyPr/>
        <a:lstStyle/>
        <a:p>
          <a:endParaRPr lang="en-US"/>
        </a:p>
      </dgm:t>
    </dgm:pt>
    <dgm:pt modelId="{FF167942-0C9D-45EC-BB87-6AF12729AB7F}">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Survey Results</a:t>
          </a:r>
        </a:p>
      </dgm:t>
    </dgm:pt>
    <dgm:pt modelId="{21084FE8-7277-463A-9DA8-B691E51E6C2B}" type="parTrans" cxnId="{517C4E11-3B20-425B-B4B8-C1A296C5EE05}">
      <dgm:prSet/>
      <dgm:spPr/>
      <dgm:t>
        <a:bodyPr/>
        <a:lstStyle/>
        <a:p>
          <a:endParaRPr lang="en-US"/>
        </a:p>
      </dgm:t>
    </dgm:pt>
    <dgm:pt modelId="{81C2CDE1-50A6-4D38-8CBD-B8E158B16FFB}" type="sibTrans" cxnId="{517C4E11-3B20-425B-B4B8-C1A296C5EE05}">
      <dgm:prSet/>
      <dgm:spPr/>
      <dgm:t>
        <a:bodyPr/>
        <a:lstStyle/>
        <a:p>
          <a:endParaRPr lang="en-US"/>
        </a:p>
      </dgm:t>
    </dgm:pt>
    <dgm:pt modelId="{090B91DE-147D-41B3-ACB8-1CC3FFB1C05A}">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Geography</a:t>
          </a:r>
        </a:p>
      </dgm:t>
    </dgm:pt>
    <dgm:pt modelId="{0A379BE3-E0FD-4864-818E-75E6C311A1A2}" type="parTrans" cxnId="{B01EDB8D-778D-44D6-A390-27C46A68EAE1}">
      <dgm:prSet/>
      <dgm:spPr/>
      <dgm:t>
        <a:bodyPr/>
        <a:lstStyle/>
        <a:p>
          <a:endParaRPr lang="en-US"/>
        </a:p>
      </dgm:t>
    </dgm:pt>
    <dgm:pt modelId="{1EBFFD13-48B3-4BBB-AAC6-DB7AC320C645}" type="sibTrans" cxnId="{B01EDB8D-778D-44D6-A390-27C46A68EAE1}">
      <dgm:prSet/>
      <dgm:spPr/>
      <dgm:t>
        <a:bodyPr/>
        <a:lstStyle/>
        <a:p>
          <a:endParaRPr lang="en-US"/>
        </a:p>
      </dgm:t>
    </dgm:pt>
    <dgm:pt modelId="{4CA7CEC1-3DAC-7D4B-AA36-390E27637FBB}" type="pres">
      <dgm:prSet presAssocID="{84F3CED6-C98F-4E4B-B74F-5AB4AD1D7DA5}" presName="Name0" presStyleCnt="0">
        <dgm:presLayoutVars>
          <dgm:dir/>
          <dgm:resizeHandles val="exact"/>
        </dgm:presLayoutVars>
      </dgm:prSet>
      <dgm:spPr/>
    </dgm:pt>
    <dgm:pt modelId="{7C0039B4-02D8-4C45-96FE-791204EC3DB1}" type="pres">
      <dgm:prSet presAssocID="{F19920A1-DBCB-884A-8E78-EC2CBE8729F6}" presName="parTxOnly" presStyleLbl="node1" presStyleIdx="0" presStyleCnt="4" custScaleX="99522" custLinFactY="49827" custLinFactNeighborX="-375" custLinFactNeighborY="100000">
        <dgm:presLayoutVars>
          <dgm:bulletEnabled val="1"/>
        </dgm:presLayoutVars>
      </dgm:prSet>
      <dgm:spPr/>
    </dgm:pt>
    <dgm:pt modelId="{94A86BB9-1921-4296-A8A6-E1CD5115BC92}" type="pres">
      <dgm:prSet presAssocID="{A596F7C1-0101-084B-9511-77418358C0F5}" presName="parSpace" presStyleCnt="0"/>
      <dgm:spPr/>
    </dgm:pt>
    <dgm:pt modelId="{27A9269B-9B9F-4852-9E44-687D009F0873}" type="pres">
      <dgm:prSet presAssocID="{AA1A40B0-6798-4DFB-AA01-35F0266EB822}" presName="parTxOnly" presStyleLbl="node1" presStyleIdx="1" presStyleCnt="4" custLinFactY="11340" custLinFactNeighborY="100000">
        <dgm:presLayoutVars>
          <dgm:bulletEnabled val="1"/>
        </dgm:presLayoutVars>
      </dgm:prSet>
      <dgm:spPr/>
    </dgm:pt>
    <dgm:pt modelId="{2E81C181-D2E4-4EF5-AED2-18D638EBEC54}" type="pres">
      <dgm:prSet presAssocID="{5518EB05-BE67-490F-B5AB-F5BF10E8BD84}" presName="parSpace" presStyleCnt="0"/>
      <dgm:spPr/>
    </dgm:pt>
    <dgm:pt modelId="{E07FBB78-1E1B-41BA-9191-5ED5B1937C73}" type="pres">
      <dgm:prSet presAssocID="{FF167942-0C9D-45EC-BB87-6AF12729AB7F}" presName="parTxOnly" presStyleLbl="node1" presStyleIdx="2" presStyleCnt="4">
        <dgm:presLayoutVars>
          <dgm:bulletEnabled val="1"/>
        </dgm:presLayoutVars>
      </dgm:prSet>
      <dgm:spPr/>
    </dgm:pt>
    <dgm:pt modelId="{D15F8C76-8A0C-4452-B18A-EC3EA9573F95}" type="pres">
      <dgm:prSet presAssocID="{81C2CDE1-50A6-4D38-8CBD-B8E158B16FFB}" presName="parSpace" presStyleCnt="0"/>
      <dgm:spPr/>
    </dgm:pt>
    <dgm:pt modelId="{FF0A75B0-9869-4CE9-AE32-9987D4F34B72}" type="pres">
      <dgm:prSet presAssocID="{090B91DE-147D-41B3-ACB8-1CC3FFB1C05A}" presName="parTxOnly" presStyleLbl="node1" presStyleIdx="3" presStyleCnt="4" custLinFactY="-511922" custLinFactNeighborY="-600000">
        <dgm:presLayoutVars>
          <dgm:bulletEnabled val="1"/>
        </dgm:presLayoutVars>
      </dgm:prSet>
      <dgm:spPr/>
    </dgm:pt>
  </dgm:ptLst>
  <dgm:cxnLst>
    <dgm:cxn modelId="{517C4E11-3B20-425B-B4B8-C1A296C5EE05}" srcId="{84F3CED6-C98F-4E4B-B74F-5AB4AD1D7DA5}" destId="{FF167942-0C9D-45EC-BB87-6AF12729AB7F}" srcOrd="2" destOrd="0" parTransId="{21084FE8-7277-463A-9DA8-B691E51E6C2B}" sibTransId="{81C2CDE1-50A6-4D38-8CBD-B8E158B16FFB}"/>
    <dgm:cxn modelId="{54A4725C-A11F-42D4-B5FA-71A5E3DAD02C}" type="presOf" srcId="{AA1A40B0-6798-4DFB-AA01-35F0266EB822}" destId="{27A9269B-9B9F-4852-9E44-687D009F0873}" srcOrd="0" destOrd="0" presId="urn:microsoft.com/office/officeart/2005/8/layout/hChevron3"/>
    <dgm:cxn modelId="{F3D6D841-D87B-45E6-80AD-A3FF4C483D67}" type="presOf" srcId="{090B91DE-147D-41B3-ACB8-1CC3FFB1C05A}" destId="{FF0A75B0-9869-4CE9-AE32-9987D4F34B72}" srcOrd="0" destOrd="0" presId="urn:microsoft.com/office/officeart/2005/8/layout/hChevron3"/>
    <dgm:cxn modelId="{51D8574C-3936-A741-917A-93F175C2A08E}" type="presOf" srcId="{84F3CED6-C98F-4E4B-B74F-5AB4AD1D7DA5}" destId="{4CA7CEC1-3DAC-7D4B-AA36-390E27637FBB}" srcOrd="0" destOrd="0" presId="urn:microsoft.com/office/officeart/2005/8/layout/hChevron3"/>
    <dgm:cxn modelId="{B01EDB8D-778D-44D6-A390-27C46A68EAE1}" srcId="{84F3CED6-C98F-4E4B-B74F-5AB4AD1D7DA5}" destId="{090B91DE-147D-41B3-ACB8-1CC3FFB1C05A}" srcOrd="3" destOrd="0" parTransId="{0A379BE3-E0FD-4864-818E-75E6C311A1A2}" sibTransId="{1EBFFD13-48B3-4BBB-AAC6-DB7AC320C645}"/>
    <dgm:cxn modelId="{8EFA339D-CD2B-48DC-9B2B-A6682D49ED85}" type="presOf" srcId="{FF167942-0C9D-45EC-BB87-6AF12729AB7F}" destId="{E07FBB78-1E1B-41BA-9191-5ED5B1937C73}" srcOrd="0" destOrd="0" presId="urn:microsoft.com/office/officeart/2005/8/layout/hChevron3"/>
    <dgm:cxn modelId="{85178BA4-6F9D-44ED-864D-41C2E54E8C8C}" srcId="{84F3CED6-C98F-4E4B-B74F-5AB4AD1D7DA5}" destId="{AA1A40B0-6798-4DFB-AA01-35F0266EB822}" srcOrd="1" destOrd="0" parTransId="{2606BAB6-8C19-4D8B-8396-50582D2B8109}" sibTransId="{5518EB05-BE67-490F-B5AB-F5BF10E8BD84}"/>
    <dgm:cxn modelId="{E9CF10C0-3A55-CE41-A211-395FA33D042F}" srcId="{84F3CED6-C98F-4E4B-B74F-5AB4AD1D7DA5}" destId="{F19920A1-DBCB-884A-8E78-EC2CBE8729F6}" srcOrd="0" destOrd="0" parTransId="{5E9BDC72-99BD-C844-AB19-FE971265743E}" sibTransId="{A596F7C1-0101-084B-9511-77418358C0F5}"/>
    <dgm:cxn modelId="{2411C5F5-0907-1445-A518-B4672D927D7D}" type="presOf" srcId="{F19920A1-DBCB-884A-8E78-EC2CBE8729F6}" destId="{7C0039B4-02D8-4C45-96FE-791204EC3DB1}" srcOrd="0" destOrd="0" presId="urn:microsoft.com/office/officeart/2005/8/layout/hChevron3"/>
    <dgm:cxn modelId="{593C6723-79B7-BE4C-8C01-B135852D2189}" type="presParOf" srcId="{4CA7CEC1-3DAC-7D4B-AA36-390E27637FBB}" destId="{7C0039B4-02D8-4C45-96FE-791204EC3DB1}" srcOrd="0" destOrd="0" presId="urn:microsoft.com/office/officeart/2005/8/layout/hChevron3"/>
    <dgm:cxn modelId="{072139E5-942B-42E3-8637-A4A0A14E2678}" type="presParOf" srcId="{4CA7CEC1-3DAC-7D4B-AA36-390E27637FBB}" destId="{94A86BB9-1921-4296-A8A6-E1CD5115BC92}" srcOrd="1" destOrd="0" presId="urn:microsoft.com/office/officeart/2005/8/layout/hChevron3"/>
    <dgm:cxn modelId="{618BC92A-EEE9-460A-95A4-960F0EE54280}" type="presParOf" srcId="{4CA7CEC1-3DAC-7D4B-AA36-390E27637FBB}" destId="{27A9269B-9B9F-4852-9E44-687D009F0873}" srcOrd="2" destOrd="0" presId="urn:microsoft.com/office/officeart/2005/8/layout/hChevron3"/>
    <dgm:cxn modelId="{C1DBD0F6-CD5A-4920-82CD-C2A7B63AEF48}" type="presParOf" srcId="{4CA7CEC1-3DAC-7D4B-AA36-390E27637FBB}" destId="{2E81C181-D2E4-4EF5-AED2-18D638EBEC54}" srcOrd="3" destOrd="0" presId="urn:microsoft.com/office/officeart/2005/8/layout/hChevron3"/>
    <dgm:cxn modelId="{ACDC800D-5739-4F10-96A6-CDD2CED9EDC8}" type="presParOf" srcId="{4CA7CEC1-3DAC-7D4B-AA36-390E27637FBB}" destId="{E07FBB78-1E1B-41BA-9191-5ED5B1937C73}" srcOrd="4" destOrd="0" presId="urn:microsoft.com/office/officeart/2005/8/layout/hChevron3"/>
    <dgm:cxn modelId="{1309B9AE-60B7-4D91-8A28-5D6F49C68E44}" type="presParOf" srcId="{4CA7CEC1-3DAC-7D4B-AA36-390E27637FBB}" destId="{D15F8C76-8A0C-4452-B18A-EC3EA9573F95}" srcOrd="5" destOrd="0" presId="urn:microsoft.com/office/officeart/2005/8/layout/hChevron3"/>
    <dgm:cxn modelId="{6BF49882-46D0-4EAA-84D9-271E60E9E7AB}" type="presParOf" srcId="{4CA7CEC1-3DAC-7D4B-AA36-390E27637FBB}" destId="{FF0A75B0-9869-4CE9-AE32-9987D4F34B72}" srcOrd="6"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84F3CED6-C98F-4E4B-B74F-5AB4AD1D7DA5}" type="doc">
      <dgm:prSet loTypeId="urn:microsoft.com/office/officeart/2005/8/layout/hChevron3" loCatId="" qsTypeId="urn:microsoft.com/office/officeart/2005/8/quickstyle/simple1#3" qsCatId="simple" csTypeId="urn:microsoft.com/office/officeart/2005/8/colors/accent1_2#3" csCatId="accent1" phldr="1"/>
      <dgm:spPr/>
      <dgm:t>
        <a:bodyPr/>
        <a:lstStyle/>
        <a:p>
          <a:endParaRPr lang="en-US"/>
        </a:p>
      </dgm:t>
    </dgm:pt>
    <dgm:pt modelId="{F19920A1-DBCB-884A-8E78-EC2CBE8729F6}">
      <dgm:prSet phldrT="[Text]" custT="1"/>
      <dgm:spPr>
        <a:solidFill>
          <a:schemeClr val="accent6">
            <a:lumMod val="40000"/>
            <a:lumOff val="60000"/>
          </a:schemeClr>
        </a:solidFill>
        <a:ln w="25400">
          <a:solidFill>
            <a:schemeClr val="bg1"/>
          </a:solidFill>
        </a:ln>
      </dgm:spPr>
      <dgm:t>
        <a:bodyPr lIns="91440" tIns="0" rIns="0" bIns="0"/>
        <a:lstStyle/>
        <a:p>
          <a:pPr algn="l"/>
          <a:r>
            <a:rPr lang="en-US" sz="1400" b="0" dirty="0">
              <a:solidFill>
                <a:schemeClr val="tx1"/>
              </a:solidFill>
              <a:latin typeface="Futura" panose="02000503030000020003" pitchFamily="2" charset="0"/>
            </a:rPr>
            <a:t>General Overview</a:t>
          </a:r>
        </a:p>
      </dgm:t>
    </dgm:pt>
    <dgm:pt modelId="{5E9BDC72-99BD-C844-AB19-FE971265743E}" type="parTrans" cxnId="{E9CF10C0-3A55-CE41-A211-395FA33D042F}">
      <dgm:prSet/>
      <dgm:spPr/>
      <dgm:t>
        <a:bodyPr/>
        <a:lstStyle/>
        <a:p>
          <a:endParaRPr lang="en-US" sz="1200"/>
        </a:p>
      </dgm:t>
    </dgm:pt>
    <dgm:pt modelId="{A596F7C1-0101-084B-9511-77418358C0F5}" type="sibTrans" cxnId="{E9CF10C0-3A55-CE41-A211-395FA33D042F}">
      <dgm:prSet/>
      <dgm:spPr/>
      <dgm:t>
        <a:bodyPr/>
        <a:lstStyle/>
        <a:p>
          <a:endParaRPr lang="en-US" sz="1200"/>
        </a:p>
      </dgm:t>
    </dgm:pt>
    <dgm:pt modelId="{AA1A40B0-6798-4DFB-AA01-35F0266EB822}">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Special Populations</a:t>
          </a:r>
        </a:p>
      </dgm:t>
    </dgm:pt>
    <dgm:pt modelId="{2606BAB6-8C19-4D8B-8396-50582D2B8109}" type="parTrans" cxnId="{85178BA4-6F9D-44ED-864D-41C2E54E8C8C}">
      <dgm:prSet/>
      <dgm:spPr/>
      <dgm:t>
        <a:bodyPr/>
        <a:lstStyle/>
        <a:p>
          <a:endParaRPr lang="en-US"/>
        </a:p>
      </dgm:t>
    </dgm:pt>
    <dgm:pt modelId="{5518EB05-BE67-490F-B5AB-F5BF10E8BD84}" type="sibTrans" cxnId="{85178BA4-6F9D-44ED-864D-41C2E54E8C8C}">
      <dgm:prSet/>
      <dgm:spPr/>
      <dgm:t>
        <a:bodyPr/>
        <a:lstStyle/>
        <a:p>
          <a:endParaRPr lang="en-US"/>
        </a:p>
      </dgm:t>
    </dgm:pt>
    <dgm:pt modelId="{FF167942-0C9D-45EC-BB87-6AF12729AB7F}">
      <dgm:prSet phldrT="[Text]" custT="1"/>
      <dgm:spPr>
        <a:solidFill>
          <a:schemeClr val="accent3"/>
        </a:solidFill>
        <a:ln w="25400">
          <a:solidFill>
            <a:schemeClr val="bg1"/>
          </a:solidFill>
        </a:ln>
      </dgm:spPr>
      <dgm:t>
        <a:bodyPr lIns="91440" tIns="0" rIns="0" bIns="0"/>
        <a:lstStyle/>
        <a:p>
          <a:pPr algn="l"/>
          <a:r>
            <a:rPr lang="en-US" sz="1400" dirty="0">
              <a:solidFill>
                <a:schemeClr val="bg1"/>
              </a:solidFill>
              <a:latin typeface="Futura" panose="02000503030000020003" pitchFamily="2" charset="0"/>
            </a:rPr>
            <a:t>Survey Results</a:t>
          </a:r>
        </a:p>
      </dgm:t>
    </dgm:pt>
    <dgm:pt modelId="{21084FE8-7277-463A-9DA8-B691E51E6C2B}" type="parTrans" cxnId="{517C4E11-3B20-425B-B4B8-C1A296C5EE05}">
      <dgm:prSet/>
      <dgm:spPr/>
      <dgm:t>
        <a:bodyPr/>
        <a:lstStyle/>
        <a:p>
          <a:endParaRPr lang="en-US"/>
        </a:p>
      </dgm:t>
    </dgm:pt>
    <dgm:pt modelId="{81C2CDE1-50A6-4D38-8CBD-B8E158B16FFB}" type="sibTrans" cxnId="{517C4E11-3B20-425B-B4B8-C1A296C5EE05}">
      <dgm:prSet/>
      <dgm:spPr/>
      <dgm:t>
        <a:bodyPr/>
        <a:lstStyle/>
        <a:p>
          <a:endParaRPr lang="en-US"/>
        </a:p>
      </dgm:t>
    </dgm:pt>
    <dgm:pt modelId="{090B91DE-147D-41B3-ACB8-1CC3FFB1C05A}">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Geography</a:t>
          </a:r>
        </a:p>
      </dgm:t>
    </dgm:pt>
    <dgm:pt modelId="{0A379BE3-E0FD-4864-818E-75E6C311A1A2}" type="parTrans" cxnId="{B01EDB8D-778D-44D6-A390-27C46A68EAE1}">
      <dgm:prSet/>
      <dgm:spPr/>
      <dgm:t>
        <a:bodyPr/>
        <a:lstStyle/>
        <a:p>
          <a:endParaRPr lang="en-US"/>
        </a:p>
      </dgm:t>
    </dgm:pt>
    <dgm:pt modelId="{1EBFFD13-48B3-4BBB-AAC6-DB7AC320C645}" type="sibTrans" cxnId="{B01EDB8D-778D-44D6-A390-27C46A68EAE1}">
      <dgm:prSet/>
      <dgm:spPr/>
      <dgm:t>
        <a:bodyPr/>
        <a:lstStyle/>
        <a:p>
          <a:endParaRPr lang="en-US"/>
        </a:p>
      </dgm:t>
    </dgm:pt>
    <dgm:pt modelId="{4CA7CEC1-3DAC-7D4B-AA36-390E27637FBB}" type="pres">
      <dgm:prSet presAssocID="{84F3CED6-C98F-4E4B-B74F-5AB4AD1D7DA5}" presName="Name0" presStyleCnt="0">
        <dgm:presLayoutVars>
          <dgm:dir/>
          <dgm:resizeHandles val="exact"/>
        </dgm:presLayoutVars>
      </dgm:prSet>
      <dgm:spPr/>
    </dgm:pt>
    <dgm:pt modelId="{7C0039B4-02D8-4C45-96FE-791204EC3DB1}" type="pres">
      <dgm:prSet presAssocID="{F19920A1-DBCB-884A-8E78-EC2CBE8729F6}" presName="parTxOnly" presStyleLbl="node1" presStyleIdx="0" presStyleCnt="4" custScaleX="99522" custLinFactY="49827" custLinFactNeighborX="-375" custLinFactNeighborY="100000">
        <dgm:presLayoutVars>
          <dgm:bulletEnabled val="1"/>
        </dgm:presLayoutVars>
      </dgm:prSet>
      <dgm:spPr/>
    </dgm:pt>
    <dgm:pt modelId="{94A86BB9-1921-4296-A8A6-E1CD5115BC92}" type="pres">
      <dgm:prSet presAssocID="{A596F7C1-0101-084B-9511-77418358C0F5}" presName="parSpace" presStyleCnt="0"/>
      <dgm:spPr/>
    </dgm:pt>
    <dgm:pt modelId="{27A9269B-9B9F-4852-9E44-687D009F0873}" type="pres">
      <dgm:prSet presAssocID="{AA1A40B0-6798-4DFB-AA01-35F0266EB822}" presName="parTxOnly" presStyleLbl="node1" presStyleIdx="1" presStyleCnt="4" custLinFactY="11340" custLinFactNeighborY="100000">
        <dgm:presLayoutVars>
          <dgm:bulletEnabled val="1"/>
        </dgm:presLayoutVars>
      </dgm:prSet>
      <dgm:spPr/>
    </dgm:pt>
    <dgm:pt modelId="{2E81C181-D2E4-4EF5-AED2-18D638EBEC54}" type="pres">
      <dgm:prSet presAssocID="{5518EB05-BE67-490F-B5AB-F5BF10E8BD84}" presName="parSpace" presStyleCnt="0"/>
      <dgm:spPr/>
    </dgm:pt>
    <dgm:pt modelId="{E07FBB78-1E1B-41BA-9191-5ED5B1937C73}" type="pres">
      <dgm:prSet presAssocID="{FF167942-0C9D-45EC-BB87-6AF12729AB7F}" presName="parTxOnly" presStyleLbl="node1" presStyleIdx="2" presStyleCnt="4">
        <dgm:presLayoutVars>
          <dgm:bulletEnabled val="1"/>
        </dgm:presLayoutVars>
      </dgm:prSet>
      <dgm:spPr/>
    </dgm:pt>
    <dgm:pt modelId="{D15F8C76-8A0C-4452-B18A-EC3EA9573F95}" type="pres">
      <dgm:prSet presAssocID="{81C2CDE1-50A6-4D38-8CBD-B8E158B16FFB}" presName="parSpace" presStyleCnt="0"/>
      <dgm:spPr/>
    </dgm:pt>
    <dgm:pt modelId="{FF0A75B0-9869-4CE9-AE32-9987D4F34B72}" type="pres">
      <dgm:prSet presAssocID="{090B91DE-147D-41B3-ACB8-1CC3FFB1C05A}" presName="parTxOnly" presStyleLbl="node1" presStyleIdx="3" presStyleCnt="4" custLinFactY="-511922" custLinFactNeighborY="-600000">
        <dgm:presLayoutVars>
          <dgm:bulletEnabled val="1"/>
        </dgm:presLayoutVars>
      </dgm:prSet>
      <dgm:spPr/>
    </dgm:pt>
  </dgm:ptLst>
  <dgm:cxnLst>
    <dgm:cxn modelId="{517C4E11-3B20-425B-B4B8-C1A296C5EE05}" srcId="{84F3CED6-C98F-4E4B-B74F-5AB4AD1D7DA5}" destId="{FF167942-0C9D-45EC-BB87-6AF12729AB7F}" srcOrd="2" destOrd="0" parTransId="{21084FE8-7277-463A-9DA8-B691E51E6C2B}" sibTransId="{81C2CDE1-50A6-4D38-8CBD-B8E158B16FFB}"/>
    <dgm:cxn modelId="{54A4725C-A11F-42D4-B5FA-71A5E3DAD02C}" type="presOf" srcId="{AA1A40B0-6798-4DFB-AA01-35F0266EB822}" destId="{27A9269B-9B9F-4852-9E44-687D009F0873}" srcOrd="0" destOrd="0" presId="urn:microsoft.com/office/officeart/2005/8/layout/hChevron3"/>
    <dgm:cxn modelId="{F3D6D841-D87B-45E6-80AD-A3FF4C483D67}" type="presOf" srcId="{090B91DE-147D-41B3-ACB8-1CC3FFB1C05A}" destId="{FF0A75B0-9869-4CE9-AE32-9987D4F34B72}" srcOrd="0" destOrd="0" presId="urn:microsoft.com/office/officeart/2005/8/layout/hChevron3"/>
    <dgm:cxn modelId="{51D8574C-3936-A741-917A-93F175C2A08E}" type="presOf" srcId="{84F3CED6-C98F-4E4B-B74F-5AB4AD1D7DA5}" destId="{4CA7CEC1-3DAC-7D4B-AA36-390E27637FBB}" srcOrd="0" destOrd="0" presId="urn:microsoft.com/office/officeart/2005/8/layout/hChevron3"/>
    <dgm:cxn modelId="{B01EDB8D-778D-44D6-A390-27C46A68EAE1}" srcId="{84F3CED6-C98F-4E4B-B74F-5AB4AD1D7DA5}" destId="{090B91DE-147D-41B3-ACB8-1CC3FFB1C05A}" srcOrd="3" destOrd="0" parTransId="{0A379BE3-E0FD-4864-818E-75E6C311A1A2}" sibTransId="{1EBFFD13-48B3-4BBB-AAC6-DB7AC320C645}"/>
    <dgm:cxn modelId="{8EFA339D-CD2B-48DC-9B2B-A6682D49ED85}" type="presOf" srcId="{FF167942-0C9D-45EC-BB87-6AF12729AB7F}" destId="{E07FBB78-1E1B-41BA-9191-5ED5B1937C73}" srcOrd="0" destOrd="0" presId="urn:microsoft.com/office/officeart/2005/8/layout/hChevron3"/>
    <dgm:cxn modelId="{85178BA4-6F9D-44ED-864D-41C2E54E8C8C}" srcId="{84F3CED6-C98F-4E4B-B74F-5AB4AD1D7DA5}" destId="{AA1A40B0-6798-4DFB-AA01-35F0266EB822}" srcOrd="1" destOrd="0" parTransId="{2606BAB6-8C19-4D8B-8396-50582D2B8109}" sibTransId="{5518EB05-BE67-490F-B5AB-F5BF10E8BD84}"/>
    <dgm:cxn modelId="{E9CF10C0-3A55-CE41-A211-395FA33D042F}" srcId="{84F3CED6-C98F-4E4B-B74F-5AB4AD1D7DA5}" destId="{F19920A1-DBCB-884A-8E78-EC2CBE8729F6}" srcOrd="0" destOrd="0" parTransId="{5E9BDC72-99BD-C844-AB19-FE971265743E}" sibTransId="{A596F7C1-0101-084B-9511-77418358C0F5}"/>
    <dgm:cxn modelId="{2411C5F5-0907-1445-A518-B4672D927D7D}" type="presOf" srcId="{F19920A1-DBCB-884A-8E78-EC2CBE8729F6}" destId="{7C0039B4-02D8-4C45-96FE-791204EC3DB1}" srcOrd="0" destOrd="0" presId="urn:microsoft.com/office/officeart/2005/8/layout/hChevron3"/>
    <dgm:cxn modelId="{593C6723-79B7-BE4C-8C01-B135852D2189}" type="presParOf" srcId="{4CA7CEC1-3DAC-7D4B-AA36-390E27637FBB}" destId="{7C0039B4-02D8-4C45-96FE-791204EC3DB1}" srcOrd="0" destOrd="0" presId="urn:microsoft.com/office/officeart/2005/8/layout/hChevron3"/>
    <dgm:cxn modelId="{072139E5-942B-42E3-8637-A4A0A14E2678}" type="presParOf" srcId="{4CA7CEC1-3DAC-7D4B-AA36-390E27637FBB}" destId="{94A86BB9-1921-4296-A8A6-E1CD5115BC92}" srcOrd="1" destOrd="0" presId="urn:microsoft.com/office/officeart/2005/8/layout/hChevron3"/>
    <dgm:cxn modelId="{618BC92A-EEE9-460A-95A4-960F0EE54280}" type="presParOf" srcId="{4CA7CEC1-3DAC-7D4B-AA36-390E27637FBB}" destId="{27A9269B-9B9F-4852-9E44-687D009F0873}" srcOrd="2" destOrd="0" presId="urn:microsoft.com/office/officeart/2005/8/layout/hChevron3"/>
    <dgm:cxn modelId="{C1DBD0F6-CD5A-4920-82CD-C2A7B63AEF48}" type="presParOf" srcId="{4CA7CEC1-3DAC-7D4B-AA36-390E27637FBB}" destId="{2E81C181-D2E4-4EF5-AED2-18D638EBEC54}" srcOrd="3" destOrd="0" presId="urn:microsoft.com/office/officeart/2005/8/layout/hChevron3"/>
    <dgm:cxn modelId="{ACDC800D-5739-4F10-96A6-CDD2CED9EDC8}" type="presParOf" srcId="{4CA7CEC1-3DAC-7D4B-AA36-390E27637FBB}" destId="{E07FBB78-1E1B-41BA-9191-5ED5B1937C73}" srcOrd="4" destOrd="0" presId="urn:microsoft.com/office/officeart/2005/8/layout/hChevron3"/>
    <dgm:cxn modelId="{1309B9AE-60B7-4D91-8A28-5D6F49C68E44}" type="presParOf" srcId="{4CA7CEC1-3DAC-7D4B-AA36-390E27637FBB}" destId="{D15F8C76-8A0C-4452-B18A-EC3EA9573F95}" srcOrd="5" destOrd="0" presId="urn:microsoft.com/office/officeart/2005/8/layout/hChevron3"/>
    <dgm:cxn modelId="{6BF49882-46D0-4EAA-84D9-271E60E9E7AB}" type="presParOf" srcId="{4CA7CEC1-3DAC-7D4B-AA36-390E27637FBB}" destId="{FF0A75B0-9869-4CE9-AE32-9987D4F34B72}" srcOrd="6"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84F3CED6-C98F-4E4B-B74F-5AB4AD1D7DA5}" type="doc">
      <dgm:prSet loTypeId="urn:microsoft.com/office/officeart/2005/8/layout/hChevron3" loCatId="" qsTypeId="urn:microsoft.com/office/officeart/2005/8/quickstyle/simple1#3" qsCatId="simple" csTypeId="urn:microsoft.com/office/officeart/2005/8/colors/accent1_2#3" csCatId="accent1" phldr="1"/>
      <dgm:spPr/>
      <dgm:t>
        <a:bodyPr/>
        <a:lstStyle/>
        <a:p>
          <a:endParaRPr lang="en-US"/>
        </a:p>
      </dgm:t>
    </dgm:pt>
    <dgm:pt modelId="{F19920A1-DBCB-884A-8E78-EC2CBE8729F6}">
      <dgm:prSet phldrT="[Text]" custT="1"/>
      <dgm:spPr>
        <a:solidFill>
          <a:schemeClr val="accent6">
            <a:lumMod val="40000"/>
            <a:lumOff val="60000"/>
          </a:schemeClr>
        </a:solidFill>
        <a:ln w="25400">
          <a:solidFill>
            <a:schemeClr val="bg1"/>
          </a:solidFill>
        </a:ln>
      </dgm:spPr>
      <dgm:t>
        <a:bodyPr lIns="91440" tIns="0" rIns="0" bIns="0"/>
        <a:lstStyle/>
        <a:p>
          <a:pPr algn="l"/>
          <a:r>
            <a:rPr lang="en-US" sz="1400" b="0" dirty="0">
              <a:solidFill>
                <a:schemeClr val="tx1"/>
              </a:solidFill>
              <a:latin typeface="Futura" panose="02000503030000020003" pitchFamily="2" charset="0"/>
            </a:rPr>
            <a:t>General Overview</a:t>
          </a:r>
        </a:p>
      </dgm:t>
    </dgm:pt>
    <dgm:pt modelId="{5E9BDC72-99BD-C844-AB19-FE971265743E}" type="parTrans" cxnId="{E9CF10C0-3A55-CE41-A211-395FA33D042F}">
      <dgm:prSet/>
      <dgm:spPr/>
      <dgm:t>
        <a:bodyPr/>
        <a:lstStyle/>
        <a:p>
          <a:endParaRPr lang="en-US" sz="1200"/>
        </a:p>
      </dgm:t>
    </dgm:pt>
    <dgm:pt modelId="{A596F7C1-0101-084B-9511-77418358C0F5}" type="sibTrans" cxnId="{E9CF10C0-3A55-CE41-A211-395FA33D042F}">
      <dgm:prSet/>
      <dgm:spPr/>
      <dgm:t>
        <a:bodyPr/>
        <a:lstStyle/>
        <a:p>
          <a:endParaRPr lang="en-US" sz="1200"/>
        </a:p>
      </dgm:t>
    </dgm:pt>
    <dgm:pt modelId="{AA1A40B0-6798-4DFB-AA01-35F0266EB822}">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Special Populations</a:t>
          </a:r>
        </a:p>
      </dgm:t>
    </dgm:pt>
    <dgm:pt modelId="{2606BAB6-8C19-4D8B-8396-50582D2B8109}" type="parTrans" cxnId="{85178BA4-6F9D-44ED-864D-41C2E54E8C8C}">
      <dgm:prSet/>
      <dgm:spPr/>
      <dgm:t>
        <a:bodyPr/>
        <a:lstStyle/>
        <a:p>
          <a:endParaRPr lang="en-US"/>
        </a:p>
      </dgm:t>
    </dgm:pt>
    <dgm:pt modelId="{5518EB05-BE67-490F-B5AB-F5BF10E8BD84}" type="sibTrans" cxnId="{85178BA4-6F9D-44ED-864D-41C2E54E8C8C}">
      <dgm:prSet/>
      <dgm:spPr/>
      <dgm:t>
        <a:bodyPr/>
        <a:lstStyle/>
        <a:p>
          <a:endParaRPr lang="en-US"/>
        </a:p>
      </dgm:t>
    </dgm:pt>
    <dgm:pt modelId="{FF167942-0C9D-45EC-BB87-6AF12729AB7F}">
      <dgm:prSet phldrT="[Text]" custT="1"/>
      <dgm:spPr>
        <a:solidFill>
          <a:schemeClr val="accent3"/>
        </a:solidFill>
        <a:ln w="25400">
          <a:solidFill>
            <a:schemeClr val="bg1"/>
          </a:solidFill>
        </a:ln>
      </dgm:spPr>
      <dgm:t>
        <a:bodyPr lIns="91440" tIns="0" rIns="0" bIns="0"/>
        <a:lstStyle/>
        <a:p>
          <a:pPr algn="l"/>
          <a:r>
            <a:rPr lang="en-US" sz="1400" dirty="0">
              <a:solidFill>
                <a:schemeClr val="bg1"/>
              </a:solidFill>
              <a:latin typeface="Futura" panose="02000503030000020003" pitchFamily="2" charset="0"/>
            </a:rPr>
            <a:t>Survey Results</a:t>
          </a:r>
        </a:p>
      </dgm:t>
    </dgm:pt>
    <dgm:pt modelId="{21084FE8-7277-463A-9DA8-B691E51E6C2B}" type="parTrans" cxnId="{517C4E11-3B20-425B-B4B8-C1A296C5EE05}">
      <dgm:prSet/>
      <dgm:spPr/>
      <dgm:t>
        <a:bodyPr/>
        <a:lstStyle/>
        <a:p>
          <a:endParaRPr lang="en-US"/>
        </a:p>
      </dgm:t>
    </dgm:pt>
    <dgm:pt modelId="{81C2CDE1-50A6-4D38-8CBD-B8E158B16FFB}" type="sibTrans" cxnId="{517C4E11-3B20-425B-B4B8-C1A296C5EE05}">
      <dgm:prSet/>
      <dgm:spPr/>
      <dgm:t>
        <a:bodyPr/>
        <a:lstStyle/>
        <a:p>
          <a:endParaRPr lang="en-US"/>
        </a:p>
      </dgm:t>
    </dgm:pt>
    <dgm:pt modelId="{090B91DE-147D-41B3-ACB8-1CC3FFB1C05A}">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Geography</a:t>
          </a:r>
        </a:p>
      </dgm:t>
    </dgm:pt>
    <dgm:pt modelId="{0A379BE3-E0FD-4864-818E-75E6C311A1A2}" type="parTrans" cxnId="{B01EDB8D-778D-44D6-A390-27C46A68EAE1}">
      <dgm:prSet/>
      <dgm:spPr/>
      <dgm:t>
        <a:bodyPr/>
        <a:lstStyle/>
        <a:p>
          <a:endParaRPr lang="en-US"/>
        </a:p>
      </dgm:t>
    </dgm:pt>
    <dgm:pt modelId="{1EBFFD13-48B3-4BBB-AAC6-DB7AC320C645}" type="sibTrans" cxnId="{B01EDB8D-778D-44D6-A390-27C46A68EAE1}">
      <dgm:prSet/>
      <dgm:spPr/>
      <dgm:t>
        <a:bodyPr/>
        <a:lstStyle/>
        <a:p>
          <a:endParaRPr lang="en-US"/>
        </a:p>
      </dgm:t>
    </dgm:pt>
    <dgm:pt modelId="{4CA7CEC1-3DAC-7D4B-AA36-390E27637FBB}" type="pres">
      <dgm:prSet presAssocID="{84F3CED6-C98F-4E4B-B74F-5AB4AD1D7DA5}" presName="Name0" presStyleCnt="0">
        <dgm:presLayoutVars>
          <dgm:dir/>
          <dgm:resizeHandles val="exact"/>
        </dgm:presLayoutVars>
      </dgm:prSet>
      <dgm:spPr/>
    </dgm:pt>
    <dgm:pt modelId="{7C0039B4-02D8-4C45-96FE-791204EC3DB1}" type="pres">
      <dgm:prSet presAssocID="{F19920A1-DBCB-884A-8E78-EC2CBE8729F6}" presName="parTxOnly" presStyleLbl="node1" presStyleIdx="0" presStyleCnt="4" custScaleX="99522" custLinFactY="49827" custLinFactNeighborX="-375" custLinFactNeighborY="100000">
        <dgm:presLayoutVars>
          <dgm:bulletEnabled val="1"/>
        </dgm:presLayoutVars>
      </dgm:prSet>
      <dgm:spPr/>
    </dgm:pt>
    <dgm:pt modelId="{94A86BB9-1921-4296-A8A6-E1CD5115BC92}" type="pres">
      <dgm:prSet presAssocID="{A596F7C1-0101-084B-9511-77418358C0F5}" presName="parSpace" presStyleCnt="0"/>
      <dgm:spPr/>
    </dgm:pt>
    <dgm:pt modelId="{27A9269B-9B9F-4852-9E44-687D009F0873}" type="pres">
      <dgm:prSet presAssocID="{AA1A40B0-6798-4DFB-AA01-35F0266EB822}" presName="parTxOnly" presStyleLbl="node1" presStyleIdx="1" presStyleCnt="4" custLinFactY="11340" custLinFactNeighborY="100000">
        <dgm:presLayoutVars>
          <dgm:bulletEnabled val="1"/>
        </dgm:presLayoutVars>
      </dgm:prSet>
      <dgm:spPr/>
    </dgm:pt>
    <dgm:pt modelId="{2E81C181-D2E4-4EF5-AED2-18D638EBEC54}" type="pres">
      <dgm:prSet presAssocID="{5518EB05-BE67-490F-B5AB-F5BF10E8BD84}" presName="parSpace" presStyleCnt="0"/>
      <dgm:spPr/>
    </dgm:pt>
    <dgm:pt modelId="{E07FBB78-1E1B-41BA-9191-5ED5B1937C73}" type="pres">
      <dgm:prSet presAssocID="{FF167942-0C9D-45EC-BB87-6AF12729AB7F}" presName="parTxOnly" presStyleLbl="node1" presStyleIdx="2" presStyleCnt="4">
        <dgm:presLayoutVars>
          <dgm:bulletEnabled val="1"/>
        </dgm:presLayoutVars>
      </dgm:prSet>
      <dgm:spPr/>
    </dgm:pt>
    <dgm:pt modelId="{D15F8C76-8A0C-4452-B18A-EC3EA9573F95}" type="pres">
      <dgm:prSet presAssocID="{81C2CDE1-50A6-4D38-8CBD-B8E158B16FFB}" presName="parSpace" presStyleCnt="0"/>
      <dgm:spPr/>
    </dgm:pt>
    <dgm:pt modelId="{FF0A75B0-9869-4CE9-AE32-9987D4F34B72}" type="pres">
      <dgm:prSet presAssocID="{090B91DE-147D-41B3-ACB8-1CC3FFB1C05A}" presName="parTxOnly" presStyleLbl="node1" presStyleIdx="3" presStyleCnt="4" custLinFactY="-511922" custLinFactNeighborY="-600000">
        <dgm:presLayoutVars>
          <dgm:bulletEnabled val="1"/>
        </dgm:presLayoutVars>
      </dgm:prSet>
      <dgm:spPr/>
    </dgm:pt>
  </dgm:ptLst>
  <dgm:cxnLst>
    <dgm:cxn modelId="{517C4E11-3B20-425B-B4B8-C1A296C5EE05}" srcId="{84F3CED6-C98F-4E4B-B74F-5AB4AD1D7DA5}" destId="{FF167942-0C9D-45EC-BB87-6AF12729AB7F}" srcOrd="2" destOrd="0" parTransId="{21084FE8-7277-463A-9DA8-B691E51E6C2B}" sibTransId="{81C2CDE1-50A6-4D38-8CBD-B8E158B16FFB}"/>
    <dgm:cxn modelId="{54A4725C-A11F-42D4-B5FA-71A5E3DAD02C}" type="presOf" srcId="{AA1A40B0-6798-4DFB-AA01-35F0266EB822}" destId="{27A9269B-9B9F-4852-9E44-687D009F0873}" srcOrd="0" destOrd="0" presId="urn:microsoft.com/office/officeart/2005/8/layout/hChevron3"/>
    <dgm:cxn modelId="{F3D6D841-D87B-45E6-80AD-A3FF4C483D67}" type="presOf" srcId="{090B91DE-147D-41B3-ACB8-1CC3FFB1C05A}" destId="{FF0A75B0-9869-4CE9-AE32-9987D4F34B72}" srcOrd="0" destOrd="0" presId="urn:microsoft.com/office/officeart/2005/8/layout/hChevron3"/>
    <dgm:cxn modelId="{51D8574C-3936-A741-917A-93F175C2A08E}" type="presOf" srcId="{84F3CED6-C98F-4E4B-B74F-5AB4AD1D7DA5}" destId="{4CA7CEC1-3DAC-7D4B-AA36-390E27637FBB}" srcOrd="0" destOrd="0" presId="urn:microsoft.com/office/officeart/2005/8/layout/hChevron3"/>
    <dgm:cxn modelId="{B01EDB8D-778D-44D6-A390-27C46A68EAE1}" srcId="{84F3CED6-C98F-4E4B-B74F-5AB4AD1D7DA5}" destId="{090B91DE-147D-41B3-ACB8-1CC3FFB1C05A}" srcOrd="3" destOrd="0" parTransId="{0A379BE3-E0FD-4864-818E-75E6C311A1A2}" sibTransId="{1EBFFD13-48B3-4BBB-AAC6-DB7AC320C645}"/>
    <dgm:cxn modelId="{8EFA339D-CD2B-48DC-9B2B-A6682D49ED85}" type="presOf" srcId="{FF167942-0C9D-45EC-BB87-6AF12729AB7F}" destId="{E07FBB78-1E1B-41BA-9191-5ED5B1937C73}" srcOrd="0" destOrd="0" presId="urn:microsoft.com/office/officeart/2005/8/layout/hChevron3"/>
    <dgm:cxn modelId="{85178BA4-6F9D-44ED-864D-41C2E54E8C8C}" srcId="{84F3CED6-C98F-4E4B-B74F-5AB4AD1D7DA5}" destId="{AA1A40B0-6798-4DFB-AA01-35F0266EB822}" srcOrd="1" destOrd="0" parTransId="{2606BAB6-8C19-4D8B-8396-50582D2B8109}" sibTransId="{5518EB05-BE67-490F-B5AB-F5BF10E8BD84}"/>
    <dgm:cxn modelId="{E9CF10C0-3A55-CE41-A211-395FA33D042F}" srcId="{84F3CED6-C98F-4E4B-B74F-5AB4AD1D7DA5}" destId="{F19920A1-DBCB-884A-8E78-EC2CBE8729F6}" srcOrd="0" destOrd="0" parTransId="{5E9BDC72-99BD-C844-AB19-FE971265743E}" sibTransId="{A596F7C1-0101-084B-9511-77418358C0F5}"/>
    <dgm:cxn modelId="{2411C5F5-0907-1445-A518-B4672D927D7D}" type="presOf" srcId="{F19920A1-DBCB-884A-8E78-EC2CBE8729F6}" destId="{7C0039B4-02D8-4C45-96FE-791204EC3DB1}" srcOrd="0" destOrd="0" presId="urn:microsoft.com/office/officeart/2005/8/layout/hChevron3"/>
    <dgm:cxn modelId="{593C6723-79B7-BE4C-8C01-B135852D2189}" type="presParOf" srcId="{4CA7CEC1-3DAC-7D4B-AA36-390E27637FBB}" destId="{7C0039B4-02D8-4C45-96FE-791204EC3DB1}" srcOrd="0" destOrd="0" presId="urn:microsoft.com/office/officeart/2005/8/layout/hChevron3"/>
    <dgm:cxn modelId="{072139E5-942B-42E3-8637-A4A0A14E2678}" type="presParOf" srcId="{4CA7CEC1-3DAC-7D4B-AA36-390E27637FBB}" destId="{94A86BB9-1921-4296-A8A6-E1CD5115BC92}" srcOrd="1" destOrd="0" presId="urn:microsoft.com/office/officeart/2005/8/layout/hChevron3"/>
    <dgm:cxn modelId="{618BC92A-EEE9-460A-95A4-960F0EE54280}" type="presParOf" srcId="{4CA7CEC1-3DAC-7D4B-AA36-390E27637FBB}" destId="{27A9269B-9B9F-4852-9E44-687D009F0873}" srcOrd="2" destOrd="0" presId="urn:microsoft.com/office/officeart/2005/8/layout/hChevron3"/>
    <dgm:cxn modelId="{C1DBD0F6-CD5A-4920-82CD-C2A7B63AEF48}" type="presParOf" srcId="{4CA7CEC1-3DAC-7D4B-AA36-390E27637FBB}" destId="{2E81C181-D2E4-4EF5-AED2-18D638EBEC54}" srcOrd="3" destOrd="0" presId="urn:microsoft.com/office/officeart/2005/8/layout/hChevron3"/>
    <dgm:cxn modelId="{ACDC800D-5739-4F10-96A6-CDD2CED9EDC8}" type="presParOf" srcId="{4CA7CEC1-3DAC-7D4B-AA36-390E27637FBB}" destId="{E07FBB78-1E1B-41BA-9191-5ED5B1937C73}" srcOrd="4" destOrd="0" presId="urn:microsoft.com/office/officeart/2005/8/layout/hChevron3"/>
    <dgm:cxn modelId="{1309B9AE-60B7-4D91-8A28-5D6F49C68E44}" type="presParOf" srcId="{4CA7CEC1-3DAC-7D4B-AA36-390E27637FBB}" destId="{D15F8C76-8A0C-4452-B18A-EC3EA9573F95}" srcOrd="5" destOrd="0" presId="urn:microsoft.com/office/officeart/2005/8/layout/hChevron3"/>
    <dgm:cxn modelId="{6BF49882-46D0-4EAA-84D9-271E60E9E7AB}" type="presParOf" srcId="{4CA7CEC1-3DAC-7D4B-AA36-390E27637FBB}" destId="{FF0A75B0-9869-4CE9-AE32-9987D4F34B72}" srcOrd="6"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84F3CED6-C98F-4E4B-B74F-5AB4AD1D7DA5}" type="doc">
      <dgm:prSet loTypeId="urn:microsoft.com/office/officeart/2005/8/layout/hChevron3" loCatId="" qsTypeId="urn:microsoft.com/office/officeart/2005/8/quickstyle/simple1#3" qsCatId="simple" csTypeId="urn:microsoft.com/office/officeart/2005/8/colors/accent1_2#3" csCatId="accent1" phldr="1"/>
      <dgm:spPr/>
      <dgm:t>
        <a:bodyPr/>
        <a:lstStyle/>
        <a:p>
          <a:endParaRPr lang="en-US"/>
        </a:p>
      </dgm:t>
    </dgm:pt>
    <dgm:pt modelId="{F19920A1-DBCB-884A-8E78-EC2CBE8729F6}">
      <dgm:prSet phldrT="[Text]" custT="1"/>
      <dgm:spPr>
        <a:solidFill>
          <a:schemeClr val="accent6">
            <a:lumMod val="40000"/>
            <a:lumOff val="60000"/>
          </a:schemeClr>
        </a:solidFill>
        <a:ln w="25400">
          <a:solidFill>
            <a:schemeClr val="bg1"/>
          </a:solidFill>
        </a:ln>
      </dgm:spPr>
      <dgm:t>
        <a:bodyPr lIns="91440" tIns="0" rIns="0" bIns="0"/>
        <a:lstStyle/>
        <a:p>
          <a:pPr algn="l"/>
          <a:r>
            <a:rPr lang="en-US" sz="1400" b="0" dirty="0">
              <a:solidFill>
                <a:schemeClr val="tx1"/>
              </a:solidFill>
              <a:latin typeface="Futura" panose="02000503030000020003" pitchFamily="2" charset="0"/>
            </a:rPr>
            <a:t>General Overview</a:t>
          </a:r>
        </a:p>
      </dgm:t>
    </dgm:pt>
    <dgm:pt modelId="{5E9BDC72-99BD-C844-AB19-FE971265743E}" type="parTrans" cxnId="{E9CF10C0-3A55-CE41-A211-395FA33D042F}">
      <dgm:prSet/>
      <dgm:spPr/>
      <dgm:t>
        <a:bodyPr/>
        <a:lstStyle/>
        <a:p>
          <a:endParaRPr lang="en-US" sz="1200"/>
        </a:p>
      </dgm:t>
    </dgm:pt>
    <dgm:pt modelId="{A596F7C1-0101-084B-9511-77418358C0F5}" type="sibTrans" cxnId="{E9CF10C0-3A55-CE41-A211-395FA33D042F}">
      <dgm:prSet/>
      <dgm:spPr/>
      <dgm:t>
        <a:bodyPr/>
        <a:lstStyle/>
        <a:p>
          <a:endParaRPr lang="en-US" sz="1200"/>
        </a:p>
      </dgm:t>
    </dgm:pt>
    <dgm:pt modelId="{AA1A40B0-6798-4DFB-AA01-35F0266EB822}">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Special Populations</a:t>
          </a:r>
        </a:p>
      </dgm:t>
    </dgm:pt>
    <dgm:pt modelId="{2606BAB6-8C19-4D8B-8396-50582D2B8109}" type="parTrans" cxnId="{85178BA4-6F9D-44ED-864D-41C2E54E8C8C}">
      <dgm:prSet/>
      <dgm:spPr/>
      <dgm:t>
        <a:bodyPr/>
        <a:lstStyle/>
        <a:p>
          <a:endParaRPr lang="en-US"/>
        </a:p>
      </dgm:t>
    </dgm:pt>
    <dgm:pt modelId="{5518EB05-BE67-490F-B5AB-F5BF10E8BD84}" type="sibTrans" cxnId="{85178BA4-6F9D-44ED-864D-41C2E54E8C8C}">
      <dgm:prSet/>
      <dgm:spPr/>
      <dgm:t>
        <a:bodyPr/>
        <a:lstStyle/>
        <a:p>
          <a:endParaRPr lang="en-US"/>
        </a:p>
      </dgm:t>
    </dgm:pt>
    <dgm:pt modelId="{FF167942-0C9D-45EC-BB87-6AF12729AB7F}">
      <dgm:prSet phldrT="[Text]" custT="1"/>
      <dgm:spPr>
        <a:solidFill>
          <a:schemeClr val="accent3"/>
        </a:solidFill>
        <a:ln w="25400">
          <a:solidFill>
            <a:schemeClr val="bg1"/>
          </a:solidFill>
        </a:ln>
      </dgm:spPr>
      <dgm:t>
        <a:bodyPr lIns="91440" tIns="0" rIns="0" bIns="0"/>
        <a:lstStyle/>
        <a:p>
          <a:pPr algn="l"/>
          <a:r>
            <a:rPr lang="en-US" sz="1400" dirty="0">
              <a:solidFill>
                <a:schemeClr val="bg1"/>
              </a:solidFill>
              <a:latin typeface="Futura" panose="02000503030000020003" pitchFamily="2" charset="0"/>
            </a:rPr>
            <a:t>Survey Results</a:t>
          </a:r>
        </a:p>
      </dgm:t>
    </dgm:pt>
    <dgm:pt modelId="{21084FE8-7277-463A-9DA8-B691E51E6C2B}" type="parTrans" cxnId="{517C4E11-3B20-425B-B4B8-C1A296C5EE05}">
      <dgm:prSet/>
      <dgm:spPr/>
      <dgm:t>
        <a:bodyPr/>
        <a:lstStyle/>
        <a:p>
          <a:endParaRPr lang="en-US"/>
        </a:p>
      </dgm:t>
    </dgm:pt>
    <dgm:pt modelId="{81C2CDE1-50A6-4D38-8CBD-B8E158B16FFB}" type="sibTrans" cxnId="{517C4E11-3B20-425B-B4B8-C1A296C5EE05}">
      <dgm:prSet/>
      <dgm:spPr/>
      <dgm:t>
        <a:bodyPr/>
        <a:lstStyle/>
        <a:p>
          <a:endParaRPr lang="en-US"/>
        </a:p>
      </dgm:t>
    </dgm:pt>
    <dgm:pt modelId="{090B91DE-147D-41B3-ACB8-1CC3FFB1C05A}">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Geography</a:t>
          </a:r>
        </a:p>
      </dgm:t>
    </dgm:pt>
    <dgm:pt modelId="{0A379BE3-E0FD-4864-818E-75E6C311A1A2}" type="parTrans" cxnId="{B01EDB8D-778D-44D6-A390-27C46A68EAE1}">
      <dgm:prSet/>
      <dgm:spPr/>
      <dgm:t>
        <a:bodyPr/>
        <a:lstStyle/>
        <a:p>
          <a:endParaRPr lang="en-US"/>
        </a:p>
      </dgm:t>
    </dgm:pt>
    <dgm:pt modelId="{1EBFFD13-48B3-4BBB-AAC6-DB7AC320C645}" type="sibTrans" cxnId="{B01EDB8D-778D-44D6-A390-27C46A68EAE1}">
      <dgm:prSet/>
      <dgm:spPr/>
      <dgm:t>
        <a:bodyPr/>
        <a:lstStyle/>
        <a:p>
          <a:endParaRPr lang="en-US"/>
        </a:p>
      </dgm:t>
    </dgm:pt>
    <dgm:pt modelId="{4CA7CEC1-3DAC-7D4B-AA36-390E27637FBB}" type="pres">
      <dgm:prSet presAssocID="{84F3CED6-C98F-4E4B-B74F-5AB4AD1D7DA5}" presName="Name0" presStyleCnt="0">
        <dgm:presLayoutVars>
          <dgm:dir/>
          <dgm:resizeHandles val="exact"/>
        </dgm:presLayoutVars>
      </dgm:prSet>
      <dgm:spPr/>
    </dgm:pt>
    <dgm:pt modelId="{7C0039B4-02D8-4C45-96FE-791204EC3DB1}" type="pres">
      <dgm:prSet presAssocID="{F19920A1-DBCB-884A-8E78-EC2CBE8729F6}" presName="parTxOnly" presStyleLbl="node1" presStyleIdx="0" presStyleCnt="4" custScaleX="99522" custLinFactY="49827" custLinFactNeighborX="-375" custLinFactNeighborY="100000">
        <dgm:presLayoutVars>
          <dgm:bulletEnabled val="1"/>
        </dgm:presLayoutVars>
      </dgm:prSet>
      <dgm:spPr/>
    </dgm:pt>
    <dgm:pt modelId="{94A86BB9-1921-4296-A8A6-E1CD5115BC92}" type="pres">
      <dgm:prSet presAssocID="{A596F7C1-0101-084B-9511-77418358C0F5}" presName="parSpace" presStyleCnt="0"/>
      <dgm:spPr/>
    </dgm:pt>
    <dgm:pt modelId="{27A9269B-9B9F-4852-9E44-687D009F0873}" type="pres">
      <dgm:prSet presAssocID="{AA1A40B0-6798-4DFB-AA01-35F0266EB822}" presName="parTxOnly" presStyleLbl="node1" presStyleIdx="1" presStyleCnt="4" custLinFactY="11340" custLinFactNeighborY="100000">
        <dgm:presLayoutVars>
          <dgm:bulletEnabled val="1"/>
        </dgm:presLayoutVars>
      </dgm:prSet>
      <dgm:spPr/>
    </dgm:pt>
    <dgm:pt modelId="{2E81C181-D2E4-4EF5-AED2-18D638EBEC54}" type="pres">
      <dgm:prSet presAssocID="{5518EB05-BE67-490F-B5AB-F5BF10E8BD84}" presName="parSpace" presStyleCnt="0"/>
      <dgm:spPr/>
    </dgm:pt>
    <dgm:pt modelId="{E07FBB78-1E1B-41BA-9191-5ED5B1937C73}" type="pres">
      <dgm:prSet presAssocID="{FF167942-0C9D-45EC-BB87-6AF12729AB7F}" presName="parTxOnly" presStyleLbl="node1" presStyleIdx="2" presStyleCnt="4">
        <dgm:presLayoutVars>
          <dgm:bulletEnabled val="1"/>
        </dgm:presLayoutVars>
      </dgm:prSet>
      <dgm:spPr/>
    </dgm:pt>
    <dgm:pt modelId="{D15F8C76-8A0C-4452-B18A-EC3EA9573F95}" type="pres">
      <dgm:prSet presAssocID="{81C2CDE1-50A6-4D38-8CBD-B8E158B16FFB}" presName="parSpace" presStyleCnt="0"/>
      <dgm:spPr/>
    </dgm:pt>
    <dgm:pt modelId="{FF0A75B0-9869-4CE9-AE32-9987D4F34B72}" type="pres">
      <dgm:prSet presAssocID="{090B91DE-147D-41B3-ACB8-1CC3FFB1C05A}" presName="parTxOnly" presStyleLbl="node1" presStyleIdx="3" presStyleCnt="4" custLinFactY="-511922" custLinFactNeighborY="-600000">
        <dgm:presLayoutVars>
          <dgm:bulletEnabled val="1"/>
        </dgm:presLayoutVars>
      </dgm:prSet>
      <dgm:spPr/>
    </dgm:pt>
  </dgm:ptLst>
  <dgm:cxnLst>
    <dgm:cxn modelId="{517C4E11-3B20-425B-B4B8-C1A296C5EE05}" srcId="{84F3CED6-C98F-4E4B-B74F-5AB4AD1D7DA5}" destId="{FF167942-0C9D-45EC-BB87-6AF12729AB7F}" srcOrd="2" destOrd="0" parTransId="{21084FE8-7277-463A-9DA8-B691E51E6C2B}" sibTransId="{81C2CDE1-50A6-4D38-8CBD-B8E158B16FFB}"/>
    <dgm:cxn modelId="{54A4725C-A11F-42D4-B5FA-71A5E3DAD02C}" type="presOf" srcId="{AA1A40B0-6798-4DFB-AA01-35F0266EB822}" destId="{27A9269B-9B9F-4852-9E44-687D009F0873}" srcOrd="0" destOrd="0" presId="urn:microsoft.com/office/officeart/2005/8/layout/hChevron3"/>
    <dgm:cxn modelId="{F3D6D841-D87B-45E6-80AD-A3FF4C483D67}" type="presOf" srcId="{090B91DE-147D-41B3-ACB8-1CC3FFB1C05A}" destId="{FF0A75B0-9869-4CE9-AE32-9987D4F34B72}" srcOrd="0" destOrd="0" presId="urn:microsoft.com/office/officeart/2005/8/layout/hChevron3"/>
    <dgm:cxn modelId="{51D8574C-3936-A741-917A-93F175C2A08E}" type="presOf" srcId="{84F3CED6-C98F-4E4B-B74F-5AB4AD1D7DA5}" destId="{4CA7CEC1-3DAC-7D4B-AA36-390E27637FBB}" srcOrd="0" destOrd="0" presId="urn:microsoft.com/office/officeart/2005/8/layout/hChevron3"/>
    <dgm:cxn modelId="{B01EDB8D-778D-44D6-A390-27C46A68EAE1}" srcId="{84F3CED6-C98F-4E4B-B74F-5AB4AD1D7DA5}" destId="{090B91DE-147D-41B3-ACB8-1CC3FFB1C05A}" srcOrd="3" destOrd="0" parTransId="{0A379BE3-E0FD-4864-818E-75E6C311A1A2}" sibTransId="{1EBFFD13-48B3-4BBB-AAC6-DB7AC320C645}"/>
    <dgm:cxn modelId="{8EFA339D-CD2B-48DC-9B2B-A6682D49ED85}" type="presOf" srcId="{FF167942-0C9D-45EC-BB87-6AF12729AB7F}" destId="{E07FBB78-1E1B-41BA-9191-5ED5B1937C73}" srcOrd="0" destOrd="0" presId="urn:microsoft.com/office/officeart/2005/8/layout/hChevron3"/>
    <dgm:cxn modelId="{85178BA4-6F9D-44ED-864D-41C2E54E8C8C}" srcId="{84F3CED6-C98F-4E4B-B74F-5AB4AD1D7DA5}" destId="{AA1A40B0-6798-4DFB-AA01-35F0266EB822}" srcOrd="1" destOrd="0" parTransId="{2606BAB6-8C19-4D8B-8396-50582D2B8109}" sibTransId="{5518EB05-BE67-490F-B5AB-F5BF10E8BD84}"/>
    <dgm:cxn modelId="{E9CF10C0-3A55-CE41-A211-395FA33D042F}" srcId="{84F3CED6-C98F-4E4B-B74F-5AB4AD1D7DA5}" destId="{F19920A1-DBCB-884A-8E78-EC2CBE8729F6}" srcOrd="0" destOrd="0" parTransId="{5E9BDC72-99BD-C844-AB19-FE971265743E}" sibTransId="{A596F7C1-0101-084B-9511-77418358C0F5}"/>
    <dgm:cxn modelId="{2411C5F5-0907-1445-A518-B4672D927D7D}" type="presOf" srcId="{F19920A1-DBCB-884A-8E78-EC2CBE8729F6}" destId="{7C0039B4-02D8-4C45-96FE-791204EC3DB1}" srcOrd="0" destOrd="0" presId="urn:microsoft.com/office/officeart/2005/8/layout/hChevron3"/>
    <dgm:cxn modelId="{593C6723-79B7-BE4C-8C01-B135852D2189}" type="presParOf" srcId="{4CA7CEC1-3DAC-7D4B-AA36-390E27637FBB}" destId="{7C0039B4-02D8-4C45-96FE-791204EC3DB1}" srcOrd="0" destOrd="0" presId="urn:microsoft.com/office/officeart/2005/8/layout/hChevron3"/>
    <dgm:cxn modelId="{072139E5-942B-42E3-8637-A4A0A14E2678}" type="presParOf" srcId="{4CA7CEC1-3DAC-7D4B-AA36-390E27637FBB}" destId="{94A86BB9-1921-4296-A8A6-E1CD5115BC92}" srcOrd="1" destOrd="0" presId="urn:microsoft.com/office/officeart/2005/8/layout/hChevron3"/>
    <dgm:cxn modelId="{618BC92A-EEE9-460A-95A4-960F0EE54280}" type="presParOf" srcId="{4CA7CEC1-3DAC-7D4B-AA36-390E27637FBB}" destId="{27A9269B-9B9F-4852-9E44-687D009F0873}" srcOrd="2" destOrd="0" presId="urn:microsoft.com/office/officeart/2005/8/layout/hChevron3"/>
    <dgm:cxn modelId="{C1DBD0F6-CD5A-4920-82CD-C2A7B63AEF48}" type="presParOf" srcId="{4CA7CEC1-3DAC-7D4B-AA36-390E27637FBB}" destId="{2E81C181-D2E4-4EF5-AED2-18D638EBEC54}" srcOrd="3" destOrd="0" presId="urn:microsoft.com/office/officeart/2005/8/layout/hChevron3"/>
    <dgm:cxn modelId="{ACDC800D-5739-4F10-96A6-CDD2CED9EDC8}" type="presParOf" srcId="{4CA7CEC1-3DAC-7D4B-AA36-390E27637FBB}" destId="{E07FBB78-1E1B-41BA-9191-5ED5B1937C73}" srcOrd="4" destOrd="0" presId="urn:microsoft.com/office/officeart/2005/8/layout/hChevron3"/>
    <dgm:cxn modelId="{1309B9AE-60B7-4D91-8A28-5D6F49C68E44}" type="presParOf" srcId="{4CA7CEC1-3DAC-7D4B-AA36-390E27637FBB}" destId="{D15F8C76-8A0C-4452-B18A-EC3EA9573F95}" srcOrd="5" destOrd="0" presId="urn:microsoft.com/office/officeart/2005/8/layout/hChevron3"/>
    <dgm:cxn modelId="{6BF49882-46D0-4EAA-84D9-271E60E9E7AB}" type="presParOf" srcId="{4CA7CEC1-3DAC-7D4B-AA36-390E27637FBB}" destId="{FF0A75B0-9869-4CE9-AE32-9987D4F34B72}" srcOrd="6"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84F3CED6-C98F-4E4B-B74F-5AB4AD1D7DA5}" type="doc">
      <dgm:prSet loTypeId="urn:microsoft.com/office/officeart/2005/8/layout/hChevron3" loCatId="" qsTypeId="urn:microsoft.com/office/officeart/2005/8/quickstyle/simple1#3" qsCatId="simple" csTypeId="urn:microsoft.com/office/officeart/2005/8/colors/accent1_2#3" csCatId="accent1" phldr="1"/>
      <dgm:spPr/>
      <dgm:t>
        <a:bodyPr/>
        <a:lstStyle/>
        <a:p>
          <a:endParaRPr lang="en-US"/>
        </a:p>
      </dgm:t>
    </dgm:pt>
    <dgm:pt modelId="{F19920A1-DBCB-884A-8E78-EC2CBE8729F6}">
      <dgm:prSet phldrT="[Text]" custT="1"/>
      <dgm:spPr>
        <a:solidFill>
          <a:schemeClr val="accent6">
            <a:lumMod val="40000"/>
            <a:lumOff val="60000"/>
          </a:schemeClr>
        </a:solidFill>
        <a:ln w="25400">
          <a:solidFill>
            <a:schemeClr val="bg1"/>
          </a:solidFill>
        </a:ln>
      </dgm:spPr>
      <dgm:t>
        <a:bodyPr lIns="91440" tIns="0" rIns="0" bIns="0"/>
        <a:lstStyle/>
        <a:p>
          <a:pPr algn="l"/>
          <a:r>
            <a:rPr lang="en-US" sz="1400" b="0" dirty="0">
              <a:solidFill>
                <a:schemeClr val="tx1"/>
              </a:solidFill>
              <a:latin typeface="Futura" panose="02000503030000020003" pitchFamily="2" charset="0"/>
            </a:rPr>
            <a:t>General Overview</a:t>
          </a:r>
        </a:p>
      </dgm:t>
    </dgm:pt>
    <dgm:pt modelId="{5E9BDC72-99BD-C844-AB19-FE971265743E}" type="parTrans" cxnId="{E9CF10C0-3A55-CE41-A211-395FA33D042F}">
      <dgm:prSet/>
      <dgm:spPr/>
      <dgm:t>
        <a:bodyPr/>
        <a:lstStyle/>
        <a:p>
          <a:endParaRPr lang="en-US" sz="1200"/>
        </a:p>
      </dgm:t>
    </dgm:pt>
    <dgm:pt modelId="{A596F7C1-0101-084B-9511-77418358C0F5}" type="sibTrans" cxnId="{E9CF10C0-3A55-CE41-A211-395FA33D042F}">
      <dgm:prSet/>
      <dgm:spPr/>
      <dgm:t>
        <a:bodyPr/>
        <a:lstStyle/>
        <a:p>
          <a:endParaRPr lang="en-US" sz="1200"/>
        </a:p>
      </dgm:t>
    </dgm:pt>
    <dgm:pt modelId="{AA1A40B0-6798-4DFB-AA01-35F0266EB822}">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Special Populations</a:t>
          </a:r>
        </a:p>
      </dgm:t>
    </dgm:pt>
    <dgm:pt modelId="{2606BAB6-8C19-4D8B-8396-50582D2B8109}" type="parTrans" cxnId="{85178BA4-6F9D-44ED-864D-41C2E54E8C8C}">
      <dgm:prSet/>
      <dgm:spPr/>
      <dgm:t>
        <a:bodyPr/>
        <a:lstStyle/>
        <a:p>
          <a:endParaRPr lang="en-US"/>
        </a:p>
      </dgm:t>
    </dgm:pt>
    <dgm:pt modelId="{5518EB05-BE67-490F-B5AB-F5BF10E8BD84}" type="sibTrans" cxnId="{85178BA4-6F9D-44ED-864D-41C2E54E8C8C}">
      <dgm:prSet/>
      <dgm:spPr/>
      <dgm:t>
        <a:bodyPr/>
        <a:lstStyle/>
        <a:p>
          <a:endParaRPr lang="en-US"/>
        </a:p>
      </dgm:t>
    </dgm:pt>
    <dgm:pt modelId="{FF167942-0C9D-45EC-BB87-6AF12729AB7F}">
      <dgm:prSet phldrT="[Text]" custT="1"/>
      <dgm:spPr>
        <a:solidFill>
          <a:schemeClr val="accent3"/>
        </a:solidFill>
        <a:ln w="25400">
          <a:solidFill>
            <a:schemeClr val="bg1"/>
          </a:solidFill>
        </a:ln>
      </dgm:spPr>
      <dgm:t>
        <a:bodyPr lIns="91440" tIns="0" rIns="0" bIns="0"/>
        <a:lstStyle/>
        <a:p>
          <a:pPr algn="l"/>
          <a:r>
            <a:rPr lang="en-US" sz="1400" dirty="0">
              <a:solidFill>
                <a:schemeClr val="bg1"/>
              </a:solidFill>
              <a:latin typeface="Futura" panose="02000503030000020003" pitchFamily="2" charset="0"/>
            </a:rPr>
            <a:t>Survey Results</a:t>
          </a:r>
        </a:p>
      </dgm:t>
    </dgm:pt>
    <dgm:pt modelId="{21084FE8-7277-463A-9DA8-B691E51E6C2B}" type="parTrans" cxnId="{517C4E11-3B20-425B-B4B8-C1A296C5EE05}">
      <dgm:prSet/>
      <dgm:spPr/>
      <dgm:t>
        <a:bodyPr/>
        <a:lstStyle/>
        <a:p>
          <a:endParaRPr lang="en-US"/>
        </a:p>
      </dgm:t>
    </dgm:pt>
    <dgm:pt modelId="{81C2CDE1-50A6-4D38-8CBD-B8E158B16FFB}" type="sibTrans" cxnId="{517C4E11-3B20-425B-B4B8-C1A296C5EE05}">
      <dgm:prSet/>
      <dgm:spPr/>
      <dgm:t>
        <a:bodyPr/>
        <a:lstStyle/>
        <a:p>
          <a:endParaRPr lang="en-US"/>
        </a:p>
      </dgm:t>
    </dgm:pt>
    <dgm:pt modelId="{090B91DE-147D-41B3-ACB8-1CC3FFB1C05A}">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Geography</a:t>
          </a:r>
        </a:p>
      </dgm:t>
    </dgm:pt>
    <dgm:pt modelId="{0A379BE3-E0FD-4864-818E-75E6C311A1A2}" type="parTrans" cxnId="{B01EDB8D-778D-44D6-A390-27C46A68EAE1}">
      <dgm:prSet/>
      <dgm:spPr/>
      <dgm:t>
        <a:bodyPr/>
        <a:lstStyle/>
        <a:p>
          <a:endParaRPr lang="en-US"/>
        </a:p>
      </dgm:t>
    </dgm:pt>
    <dgm:pt modelId="{1EBFFD13-48B3-4BBB-AAC6-DB7AC320C645}" type="sibTrans" cxnId="{B01EDB8D-778D-44D6-A390-27C46A68EAE1}">
      <dgm:prSet/>
      <dgm:spPr/>
      <dgm:t>
        <a:bodyPr/>
        <a:lstStyle/>
        <a:p>
          <a:endParaRPr lang="en-US"/>
        </a:p>
      </dgm:t>
    </dgm:pt>
    <dgm:pt modelId="{4CA7CEC1-3DAC-7D4B-AA36-390E27637FBB}" type="pres">
      <dgm:prSet presAssocID="{84F3CED6-C98F-4E4B-B74F-5AB4AD1D7DA5}" presName="Name0" presStyleCnt="0">
        <dgm:presLayoutVars>
          <dgm:dir/>
          <dgm:resizeHandles val="exact"/>
        </dgm:presLayoutVars>
      </dgm:prSet>
      <dgm:spPr/>
    </dgm:pt>
    <dgm:pt modelId="{7C0039B4-02D8-4C45-96FE-791204EC3DB1}" type="pres">
      <dgm:prSet presAssocID="{F19920A1-DBCB-884A-8E78-EC2CBE8729F6}" presName="parTxOnly" presStyleLbl="node1" presStyleIdx="0" presStyleCnt="4" custScaleX="99522" custLinFactY="49827" custLinFactNeighborX="-375" custLinFactNeighborY="100000">
        <dgm:presLayoutVars>
          <dgm:bulletEnabled val="1"/>
        </dgm:presLayoutVars>
      </dgm:prSet>
      <dgm:spPr/>
    </dgm:pt>
    <dgm:pt modelId="{94A86BB9-1921-4296-A8A6-E1CD5115BC92}" type="pres">
      <dgm:prSet presAssocID="{A596F7C1-0101-084B-9511-77418358C0F5}" presName="parSpace" presStyleCnt="0"/>
      <dgm:spPr/>
    </dgm:pt>
    <dgm:pt modelId="{27A9269B-9B9F-4852-9E44-687D009F0873}" type="pres">
      <dgm:prSet presAssocID="{AA1A40B0-6798-4DFB-AA01-35F0266EB822}" presName="parTxOnly" presStyleLbl="node1" presStyleIdx="1" presStyleCnt="4" custLinFactY="11340" custLinFactNeighborY="100000">
        <dgm:presLayoutVars>
          <dgm:bulletEnabled val="1"/>
        </dgm:presLayoutVars>
      </dgm:prSet>
      <dgm:spPr/>
    </dgm:pt>
    <dgm:pt modelId="{2E81C181-D2E4-4EF5-AED2-18D638EBEC54}" type="pres">
      <dgm:prSet presAssocID="{5518EB05-BE67-490F-B5AB-F5BF10E8BD84}" presName="parSpace" presStyleCnt="0"/>
      <dgm:spPr/>
    </dgm:pt>
    <dgm:pt modelId="{E07FBB78-1E1B-41BA-9191-5ED5B1937C73}" type="pres">
      <dgm:prSet presAssocID="{FF167942-0C9D-45EC-BB87-6AF12729AB7F}" presName="parTxOnly" presStyleLbl="node1" presStyleIdx="2" presStyleCnt="4">
        <dgm:presLayoutVars>
          <dgm:bulletEnabled val="1"/>
        </dgm:presLayoutVars>
      </dgm:prSet>
      <dgm:spPr/>
    </dgm:pt>
    <dgm:pt modelId="{D15F8C76-8A0C-4452-B18A-EC3EA9573F95}" type="pres">
      <dgm:prSet presAssocID="{81C2CDE1-50A6-4D38-8CBD-B8E158B16FFB}" presName="parSpace" presStyleCnt="0"/>
      <dgm:spPr/>
    </dgm:pt>
    <dgm:pt modelId="{FF0A75B0-9869-4CE9-AE32-9987D4F34B72}" type="pres">
      <dgm:prSet presAssocID="{090B91DE-147D-41B3-ACB8-1CC3FFB1C05A}" presName="parTxOnly" presStyleLbl="node1" presStyleIdx="3" presStyleCnt="4" custLinFactY="-511922" custLinFactNeighborY="-600000">
        <dgm:presLayoutVars>
          <dgm:bulletEnabled val="1"/>
        </dgm:presLayoutVars>
      </dgm:prSet>
      <dgm:spPr/>
    </dgm:pt>
  </dgm:ptLst>
  <dgm:cxnLst>
    <dgm:cxn modelId="{517C4E11-3B20-425B-B4B8-C1A296C5EE05}" srcId="{84F3CED6-C98F-4E4B-B74F-5AB4AD1D7DA5}" destId="{FF167942-0C9D-45EC-BB87-6AF12729AB7F}" srcOrd="2" destOrd="0" parTransId="{21084FE8-7277-463A-9DA8-B691E51E6C2B}" sibTransId="{81C2CDE1-50A6-4D38-8CBD-B8E158B16FFB}"/>
    <dgm:cxn modelId="{54A4725C-A11F-42D4-B5FA-71A5E3DAD02C}" type="presOf" srcId="{AA1A40B0-6798-4DFB-AA01-35F0266EB822}" destId="{27A9269B-9B9F-4852-9E44-687D009F0873}" srcOrd="0" destOrd="0" presId="urn:microsoft.com/office/officeart/2005/8/layout/hChevron3"/>
    <dgm:cxn modelId="{F3D6D841-D87B-45E6-80AD-A3FF4C483D67}" type="presOf" srcId="{090B91DE-147D-41B3-ACB8-1CC3FFB1C05A}" destId="{FF0A75B0-9869-4CE9-AE32-9987D4F34B72}" srcOrd="0" destOrd="0" presId="urn:microsoft.com/office/officeart/2005/8/layout/hChevron3"/>
    <dgm:cxn modelId="{51D8574C-3936-A741-917A-93F175C2A08E}" type="presOf" srcId="{84F3CED6-C98F-4E4B-B74F-5AB4AD1D7DA5}" destId="{4CA7CEC1-3DAC-7D4B-AA36-390E27637FBB}" srcOrd="0" destOrd="0" presId="urn:microsoft.com/office/officeart/2005/8/layout/hChevron3"/>
    <dgm:cxn modelId="{B01EDB8D-778D-44D6-A390-27C46A68EAE1}" srcId="{84F3CED6-C98F-4E4B-B74F-5AB4AD1D7DA5}" destId="{090B91DE-147D-41B3-ACB8-1CC3FFB1C05A}" srcOrd="3" destOrd="0" parTransId="{0A379BE3-E0FD-4864-818E-75E6C311A1A2}" sibTransId="{1EBFFD13-48B3-4BBB-AAC6-DB7AC320C645}"/>
    <dgm:cxn modelId="{8EFA339D-CD2B-48DC-9B2B-A6682D49ED85}" type="presOf" srcId="{FF167942-0C9D-45EC-BB87-6AF12729AB7F}" destId="{E07FBB78-1E1B-41BA-9191-5ED5B1937C73}" srcOrd="0" destOrd="0" presId="urn:microsoft.com/office/officeart/2005/8/layout/hChevron3"/>
    <dgm:cxn modelId="{85178BA4-6F9D-44ED-864D-41C2E54E8C8C}" srcId="{84F3CED6-C98F-4E4B-B74F-5AB4AD1D7DA5}" destId="{AA1A40B0-6798-4DFB-AA01-35F0266EB822}" srcOrd="1" destOrd="0" parTransId="{2606BAB6-8C19-4D8B-8396-50582D2B8109}" sibTransId="{5518EB05-BE67-490F-B5AB-F5BF10E8BD84}"/>
    <dgm:cxn modelId="{E9CF10C0-3A55-CE41-A211-395FA33D042F}" srcId="{84F3CED6-C98F-4E4B-B74F-5AB4AD1D7DA5}" destId="{F19920A1-DBCB-884A-8E78-EC2CBE8729F6}" srcOrd="0" destOrd="0" parTransId="{5E9BDC72-99BD-C844-AB19-FE971265743E}" sibTransId="{A596F7C1-0101-084B-9511-77418358C0F5}"/>
    <dgm:cxn modelId="{2411C5F5-0907-1445-A518-B4672D927D7D}" type="presOf" srcId="{F19920A1-DBCB-884A-8E78-EC2CBE8729F6}" destId="{7C0039B4-02D8-4C45-96FE-791204EC3DB1}" srcOrd="0" destOrd="0" presId="urn:microsoft.com/office/officeart/2005/8/layout/hChevron3"/>
    <dgm:cxn modelId="{593C6723-79B7-BE4C-8C01-B135852D2189}" type="presParOf" srcId="{4CA7CEC1-3DAC-7D4B-AA36-390E27637FBB}" destId="{7C0039B4-02D8-4C45-96FE-791204EC3DB1}" srcOrd="0" destOrd="0" presId="urn:microsoft.com/office/officeart/2005/8/layout/hChevron3"/>
    <dgm:cxn modelId="{072139E5-942B-42E3-8637-A4A0A14E2678}" type="presParOf" srcId="{4CA7CEC1-3DAC-7D4B-AA36-390E27637FBB}" destId="{94A86BB9-1921-4296-A8A6-E1CD5115BC92}" srcOrd="1" destOrd="0" presId="urn:microsoft.com/office/officeart/2005/8/layout/hChevron3"/>
    <dgm:cxn modelId="{618BC92A-EEE9-460A-95A4-960F0EE54280}" type="presParOf" srcId="{4CA7CEC1-3DAC-7D4B-AA36-390E27637FBB}" destId="{27A9269B-9B9F-4852-9E44-687D009F0873}" srcOrd="2" destOrd="0" presId="urn:microsoft.com/office/officeart/2005/8/layout/hChevron3"/>
    <dgm:cxn modelId="{C1DBD0F6-CD5A-4920-82CD-C2A7B63AEF48}" type="presParOf" srcId="{4CA7CEC1-3DAC-7D4B-AA36-390E27637FBB}" destId="{2E81C181-D2E4-4EF5-AED2-18D638EBEC54}" srcOrd="3" destOrd="0" presId="urn:microsoft.com/office/officeart/2005/8/layout/hChevron3"/>
    <dgm:cxn modelId="{ACDC800D-5739-4F10-96A6-CDD2CED9EDC8}" type="presParOf" srcId="{4CA7CEC1-3DAC-7D4B-AA36-390E27637FBB}" destId="{E07FBB78-1E1B-41BA-9191-5ED5B1937C73}" srcOrd="4" destOrd="0" presId="urn:microsoft.com/office/officeart/2005/8/layout/hChevron3"/>
    <dgm:cxn modelId="{1309B9AE-60B7-4D91-8A28-5D6F49C68E44}" type="presParOf" srcId="{4CA7CEC1-3DAC-7D4B-AA36-390E27637FBB}" destId="{D15F8C76-8A0C-4452-B18A-EC3EA9573F95}" srcOrd="5" destOrd="0" presId="urn:microsoft.com/office/officeart/2005/8/layout/hChevron3"/>
    <dgm:cxn modelId="{6BF49882-46D0-4EAA-84D9-271E60E9E7AB}" type="presParOf" srcId="{4CA7CEC1-3DAC-7D4B-AA36-390E27637FBB}" destId="{FF0A75B0-9869-4CE9-AE32-9987D4F34B72}" srcOrd="6"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84F3CED6-C98F-4E4B-B74F-5AB4AD1D7DA5}" type="doc">
      <dgm:prSet loTypeId="urn:microsoft.com/office/officeart/2005/8/layout/hChevron3" loCatId="" qsTypeId="urn:microsoft.com/office/officeart/2005/8/quickstyle/simple1#3" qsCatId="simple" csTypeId="urn:microsoft.com/office/officeart/2005/8/colors/accent1_2#3" csCatId="accent1" phldr="1"/>
      <dgm:spPr/>
      <dgm:t>
        <a:bodyPr/>
        <a:lstStyle/>
        <a:p>
          <a:endParaRPr lang="en-US"/>
        </a:p>
      </dgm:t>
    </dgm:pt>
    <dgm:pt modelId="{F19920A1-DBCB-884A-8E78-EC2CBE8729F6}">
      <dgm:prSet phldrT="[Text]" custT="1"/>
      <dgm:spPr>
        <a:solidFill>
          <a:schemeClr val="accent6">
            <a:lumMod val="40000"/>
            <a:lumOff val="60000"/>
          </a:schemeClr>
        </a:solidFill>
        <a:ln w="25400">
          <a:solidFill>
            <a:schemeClr val="bg1"/>
          </a:solidFill>
        </a:ln>
      </dgm:spPr>
      <dgm:t>
        <a:bodyPr lIns="91440" tIns="0" rIns="0" bIns="0"/>
        <a:lstStyle/>
        <a:p>
          <a:pPr algn="l"/>
          <a:r>
            <a:rPr lang="en-US" sz="1400" b="0" dirty="0">
              <a:solidFill>
                <a:schemeClr val="tx1"/>
              </a:solidFill>
              <a:latin typeface="Futura" panose="02000503030000020003" pitchFamily="2" charset="0"/>
            </a:rPr>
            <a:t>General Overview</a:t>
          </a:r>
        </a:p>
      </dgm:t>
    </dgm:pt>
    <dgm:pt modelId="{5E9BDC72-99BD-C844-AB19-FE971265743E}" type="parTrans" cxnId="{E9CF10C0-3A55-CE41-A211-395FA33D042F}">
      <dgm:prSet/>
      <dgm:spPr/>
      <dgm:t>
        <a:bodyPr/>
        <a:lstStyle/>
        <a:p>
          <a:endParaRPr lang="en-US" sz="1200"/>
        </a:p>
      </dgm:t>
    </dgm:pt>
    <dgm:pt modelId="{A596F7C1-0101-084B-9511-77418358C0F5}" type="sibTrans" cxnId="{E9CF10C0-3A55-CE41-A211-395FA33D042F}">
      <dgm:prSet/>
      <dgm:spPr/>
      <dgm:t>
        <a:bodyPr/>
        <a:lstStyle/>
        <a:p>
          <a:endParaRPr lang="en-US" sz="1200"/>
        </a:p>
      </dgm:t>
    </dgm:pt>
    <dgm:pt modelId="{AA1A40B0-6798-4DFB-AA01-35F0266EB822}">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Special Populations</a:t>
          </a:r>
        </a:p>
      </dgm:t>
    </dgm:pt>
    <dgm:pt modelId="{2606BAB6-8C19-4D8B-8396-50582D2B8109}" type="parTrans" cxnId="{85178BA4-6F9D-44ED-864D-41C2E54E8C8C}">
      <dgm:prSet/>
      <dgm:spPr/>
      <dgm:t>
        <a:bodyPr/>
        <a:lstStyle/>
        <a:p>
          <a:endParaRPr lang="en-US"/>
        </a:p>
      </dgm:t>
    </dgm:pt>
    <dgm:pt modelId="{5518EB05-BE67-490F-B5AB-F5BF10E8BD84}" type="sibTrans" cxnId="{85178BA4-6F9D-44ED-864D-41C2E54E8C8C}">
      <dgm:prSet/>
      <dgm:spPr/>
      <dgm:t>
        <a:bodyPr/>
        <a:lstStyle/>
        <a:p>
          <a:endParaRPr lang="en-US"/>
        </a:p>
      </dgm:t>
    </dgm:pt>
    <dgm:pt modelId="{FF167942-0C9D-45EC-BB87-6AF12729AB7F}">
      <dgm:prSet phldrT="[Text]" custT="1"/>
      <dgm:spPr>
        <a:solidFill>
          <a:schemeClr val="accent3"/>
        </a:solidFill>
        <a:ln w="25400">
          <a:solidFill>
            <a:schemeClr val="bg1"/>
          </a:solidFill>
        </a:ln>
      </dgm:spPr>
      <dgm:t>
        <a:bodyPr lIns="91440" tIns="0" rIns="0" bIns="0"/>
        <a:lstStyle/>
        <a:p>
          <a:pPr algn="l"/>
          <a:r>
            <a:rPr lang="en-US" sz="1400" dirty="0">
              <a:solidFill>
                <a:schemeClr val="bg1"/>
              </a:solidFill>
              <a:latin typeface="Futura" panose="02000503030000020003" pitchFamily="2" charset="0"/>
            </a:rPr>
            <a:t>Survey Results</a:t>
          </a:r>
        </a:p>
      </dgm:t>
    </dgm:pt>
    <dgm:pt modelId="{21084FE8-7277-463A-9DA8-B691E51E6C2B}" type="parTrans" cxnId="{517C4E11-3B20-425B-B4B8-C1A296C5EE05}">
      <dgm:prSet/>
      <dgm:spPr/>
      <dgm:t>
        <a:bodyPr/>
        <a:lstStyle/>
        <a:p>
          <a:endParaRPr lang="en-US"/>
        </a:p>
      </dgm:t>
    </dgm:pt>
    <dgm:pt modelId="{81C2CDE1-50A6-4D38-8CBD-B8E158B16FFB}" type="sibTrans" cxnId="{517C4E11-3B20-425B-B4B8-C1A296C5EE05}">
      <dgm:prSet/>
      <dgm:spPr/>
      <dgm:t>
        <a:bodyPr/>
        <a:lstStyle/>
        <a:p>
          <a:endParaRPr lang="en-US"/>
        </a:p>
      </dgm:t>
    </dgm:pt>
    <dgm:pt modelId="{090B91DE-147D-41B3-ACB8-1CC3FFB1C05A}">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Geography</a:t>
          </a:r>
        </a:p>
      </dgm:t>
    </dgm:pt>
    <dgm:pt modelId="{0A379BE3-E0FD-4864-818E-75E6C311A1A2}" type="parTrans" cxnId="{B01EDB8D-778D-44D6-A390-27C46A68EAE1}">
      <dgm:prSet/>
      <dgm:spPr/>
      <dgm:t>
        <a:bodyPr/>
        <a:lstStyle/>
        <a:p>
          <a:endParaRPr lang="en-US"/>
        </a:p>
      </dgm:t>
    </dgm:pt>
    <dgm:pt modelId="{1EBFFD13-48B3-4BBB-AAC6-DB7AC320C645}" type="sibTrans" cxnId="{B01EDB8D-778D-44D6-A390-27C46A68EAE1}">
      <dgm:prSet/>
      <dgm:spPr/>
      <dgm:t>
        <a:bodyPr/>
        <a:lstStyle/>
        <a:p>
          <a:endParaRPr lang="en-US"/>
        </a:p>
      </dgm:t>
    </dgm:pt>
    <dgm:pt modelId="{4CA7CEC1-3DAC-7D4B-AA36-390E27637FBB}" type="pres">
      <dgm:prSet presAssocID="{84F3CED6-C98F-4E4B-B74F-5AB4AD1D7DA5}" presName="Name0" presStyleCnt="0">
        <dgm:presLayoutVars>
          <dgm:dir/>
          <dgm:resizeHandles val="exact"/>
        </dgm:presLayoutVars>
      </dgm:prSet>
      <dgm:spPr/>
    </dgm:pt>
    <dgm:pt modelId="{7C0039B4-02D8-4C45-96FE-791204EC3DB1}" type="pres">
      <dgm:prSet presAssocID="{F19920A1-DBCB-884A-8E78-EC2CBE8729F6}" presName="parTxOnly" presStyleLbl="node1" presStyleIdx="0" presStyleCnt="4" custScaleX="99522" custLinFactY="49827" custLinFactNeighborX="-375" custLinFactNeighborY="100000">
        <dgm:presLayoutVars>
          <dgm:bulletEnabled val="1"/>
        </dgm:presLayoutVars>
      </dgm:prSet>
      <dgm:spPr/>
    </dgm:pt>
    <dgm:pt modelId="{94A86BB9-1921-4296-A8A6-E1CD5115BC92}" type="pres">
      <dgm:prSet presAssocID="{A596F7C1-0101-084B-9511-77418358C0F5}" presName="parSpace" presStyleCnt="0"/>
      <dgm:spPr/>
    </dgm:pt>
    <dgm:pt modelId="{27A9269B-9B9F-4852-9E44-687D009F0873}" type="pres">
      <dgm:prSet presAssocID="{AA1A40B0-6798-4DFB-AA01-35F0266EB822}" presName="parTxOnly" presStyleLbl="node1" presStyleIdx="1" presStyleCnt="4" custLinFactY="11340" custLinFactNeighborY="100000">
        <dgm:presLayoutVars>
          <dgm:bulletEnabled val="1"/>
        </dgm:presLayoutVars>
      </dgm:prSet>
      <dgm:spPr/>
    </dgm:pt>
    <dgm:pt modelId="{2E81C181-D2E4-4EF5-AED2-18D638EBEC54}" type="pres">
      <dgm:prSet presAssocID="{5518EB05-BE67-490F-B5AB-F5BF10E8BD84}" presName="parSpace" presStyleCnt="0"/>
      <dgm:spPr/>
    </dgm:pt>
    <dgm:pt modelId="{E07FBB78-1E1B-41BA-9191-5ED5B1937C73}" type="pres">
      <dgm:prSet presAssocID="{FF167942-0C9D-45EC-BB87-6AF12729AB7F}" presName="parTxOnly" presStyleLbl="node1" presStyleIdx="2" presStyleCnt="4">
        <dgm:presLayoutVars>
          <dgm:bulletEnabled val="1"/>
        </dgm:presLayoutVars>
      </dgm:prSet>
      <dgm:spPr/>
    </dgm:pt>
    <dgm:pt modelId="{D15F8C76-8A0C-4452-B18A-EC3EA9573F95}" type="pres">
      <dgm:prSet presAssocID="{81C2CDE1-50A6-4D38-8CBD-B8E158B16FFB}" presName="parSpace" presStyleCnt="0"/>
      <dgm:spPr/>
    </dgm:pt>
    <dgm:pt modelId="{FF0A75B0-9869-4CE9-AE32-9987D4F34B72}" type="pres">
      <dgm:prSet presAssocID="{090B91DE-147D-41B3-ACB8-1CC3FFB1C05A}" presName="parTxOnly" presStyleLbl="node1" presStyleIdx="3" presStyleCnt="4" custLinFactY="-511922" custLinFactNeighborY="-600000">
        <dgm:presLayoutVars>
          <dgm:bulletEnabled val="1"/>
        </dgm:presLayoutVars>
      </dgm:prSet>
      <dgm:spPr/>
    </dgm:pt>
  </dgm:ptLst>
  <dgm:cxnLst>
    <dgm:cxn modelId="{517C4E11-3B20-425B-B4B8-C1A296C5EE05}" srcId="{84F3CED6-C98F-4E4B-B74F-5AB4AD1D7DA5}" destId="{FF167942-0C9D-45EC-BB87-6AF12729AB7F}" srcOrd="2" destOrd="0" parTransId="{21084FE8-7277-463A-9DA8-B691E51E6C2B}" sibTransId="{81C2CDE1-50A6-4D38-8CBD-B8E158B16FFB}"/>
    <dgm:cxn modelId="{54A4725C-A11F-42D4-B5FA-71A5E3DAD02C}" type="presOf" srcId="{AA1A40B0-6798-4DFB-AA01-35F0266EB822}" destId="{27A9269B-9B9F-4852-9E44-687D009F0873}" srcOrd="0" destOrd="0" presId="urn:microsoft.com/office/officeart/2005/8/layout/hChevron3"/>
    <dgm:cxn modelId="{F3D6D841-D87B-45E6-80AD-A3FF4C483D67}" type="presOf" srcId="{090B91DE-147D-41B3-ACB8-1CC3FFB1C05A}" destId="{FF0A75B0-9869-4CE9-AE32-9987D4F34B72}" srcOrd="0" destOrd="0" presId="urn:microsoft.com/office/officeart/2005/8/layout/hChevron3"/>
    <dgm:cxn modelId="{51D8574C-3936-A741-917A-93F175C2A08E}" type="presOf" srcId="{84F3CED6-C98F-4E4B-B74F-5AB4AD1D7DA5}" destId="{4CA7CEC1-3DAC-7D4B-AA36-390E27637FBB}" srcOrd="0" destOrd="0" presId="urn:microsoft.com/office/officeart/2005/8/layout/hChevron3"/>
    <dgm:cxn modelId="{B01EDB8D-778D-44D6-A390-27C46A68EAE1}" srcId="{84F3CED6-C98F-4E4B-B74F-5AB4AD1D7DA5}" destId="{090B91DE-147D-41B3-ACB8-1CC3FFB1C05A}" srcOrd="3" destOrd="0" parTransId="{0A379BE3-E0FD-4864-818E-75E6C311A1A2}" sibTransId="{1EBFFD13-48B3-4BBB-AAC6-DB7AC320C645}"/>
    <dgm:cxn modelId="{8EFA339D-CD2B-48DC-9B2B-A6682D49ED85}" type="presOf" srcId="{FF167942-0C9D-45EC-BB87-6AF12729AB7F}" destId="{E07FBB78-1E1B-41BA-9191-5ED5B1937C73}" srcOrd="0" destOrd="0" presId="urn:microsoft.com/office/officeart/2005/8/layout/hChevron3"/>
    <dgm:cxn modelId="{85178BA4-6F9D-44ED-864D-41C2E54E8C8C}" srcId="{84F3CED6-C98F-4E4B-B74F-5AB4AD1D7DA5}" destId="{AA1A40B0-6798-4DFB-AA01-35F0266EB822}" srcOrd="1" destOrd="0" parTransId="{2606BAB6-8C19-4D8B-8396-50582D2B8109}" sibTransId="{5518EB05-BE67-490F-B5AB-F5BF10E8BD84}"/>
    <dgm:cxn modelId="{E9CF10C0-3A55-CE41-A211-395FA33D042F}" srcId="{84F3CED6-C98F-4E4B-B74F-5AB4AD1D7DA5}" destId="{F19920A1-DBCB-884A-8E78-EC2CBE8729F6}" srcOrd="0" destOrd="0" parTransId="{5E9BDC72-99BD-C844-AB19-FE971265743E}" sibTransId="{A596F7C1-0101-084B-9511-77418358C0F5}"/>
    <dgm:cxn modelId="{2411C5F5-0907-1445-A518-B4672D927D7D}" type="presOf" srcId="{F19920A1-DBCB-884A-8E78-EC2CBE8729F6}" destId="{7C0039B4-02D8-4C45-96FE-791204EC3DB1}" srcOrd="0" destOrd="0" presId="urn:microsoft.com/office/officeart/2005/8/layout/hChevron3"/>
    <dgm:cxn modelId="{593C6723-79B7-BE4C-8C01-B135852D2189}" type="presParOf" srcId="{4CA7CEC1-3DAC-7D4B-AA36-390E27637FBB}" destId="{7C0039B4-02D8-4C45-96FE-791204EC3DB1}" srcOrd="0" destOrd="0" presId="urn:microsoft.com/office/officeart/2005/8/layout/hChevron3"/>
    <dgm:cxn modelId="{072139E5-942B-42E3-8637-A4A0A14E2678}" type="presParOf" srcId="{4CA7CEC1-3DAC-7D4B-AA36-390E27637FBB}" destId="{94A86BB9-1921-4296-A8A6-E1CD5115BC92}" srcOrd="1" destOrd="0" presId="urn:microsoft.com/office/officeart/2005/8/layout/hChevron3"/>
    <dgm:cxn modelId="{618BC92A-EEE9-460A-95A4-960F0EE54280}" type="presParOf" srcId="{4CA7CEC1-3DAC-7D4B-AA36-390E27637FBB}" destId="{27A9269B-9B9F-4852-9E44-687D009F0873}" srcOrd="2" destOrd="0" presId="urn:microsoft.com/office/officeart/2005/8/layout/hChevron3"/>
    <dgm:cxn modelId="{C1DBD0F6-CD5A-4920-82CD-C2A7B63AEF48}" type="presParOf" srcId="{4CA7CEC1-3DAC-7D4B-AA36-390E27637FBB}" destId="{2E81C181-D2E4-4EF5-AED2-18D638EBEC54}" srcOrd="3" destOrd="0" presId="urn:microsoft.com/office/officeart/2005/8/layout/hChevron3"/>
    <dgm:cxn modelId="{ACDC800D-5739-4F10-96A6-CDD2CED9EDC8}" type="presParOf" srcId="{4CA7CEC1-3DAC-7D4B-AA36-390E27637FBB}" destId="{E07FBB78-1E1B-41BA-9191-5ED5B1937C73}" srcOrd="4" destOrd="0" presId="urn:microsoft.com/office/officeart/2005/8/layout/hChevron3"/>
    <dgm:cxn modelId="{1309B9AE-60B7-4D91-8A28-5D6F49C68E44}" type="presParOf" srcId="{4CA7CEC1-3DAC-7D4B-AA36-390E27637FBB}" destId="{D15F8C76-8A0C-4452-B18A-EC3EA9573F95}" srcOrd="5" destOrd="0" presId="urn:microsoft.com/office/officeart/2005/8/layout/hChevron3"/>
    <dgm:cxn modelId="{6BF49882-46D0-4EAA-84D9-271E60E9E7AB}" type="presParOf" srcId="{4CA7CEC1-3DAC-7D4B-AA36-390E27637FBB}" destId="{FF0A75B0-9869-4CE9-AE32-9987D4F34B72}" srcOrd="6"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84F3CED6-C98F-4E4B-B74F-5AB4AD1D7DA5}" type="doc">
      <dgm:prSet loTypeId="urn:microsoft.com/office/officeart/2005/8/layout/hChevron3" loCatId="" qsTypeId="urn:microsoft.com/office/officeart/2005/8/quickstyle/simple1#3" qsCatId="simple" csTypeId="urn:microsoft.com/office/officeart/2005/8/colors/accent1_2#3" csCatId="accent1" phldr="1"/>
      <dgm:spPr/>
      <dgm:t>
        <a:bodyPr/>
        <a:lstStyle/>
        <a:p>
          <a:endParaRPr lang="en-US"/>
        </a:p>
      </dgm:t>
    </dgm:pt>
    <dgm:pt modelId="{F19920A1-DBCB-884A-8E78-EC2CBE8729F6}">
      <dgm:prSet phldrT="[Text]" custT="1"/>
      <dgm:spPr>
        <a:solidFill>
          <a:schemeClr val="accent6">
            <a:lumMod val="40000"/>
            <a:lumOff val="60000"/>
          </a:schemeClr>
        </a:solidFill>
        <a:ln w="25400">
          <a:solidFill>
            <a:schemeClr val="bg1"/>
          </a:solidFill>
        </a:ln>
      </dgm:spPr>
      <dgm:t>
        <a:bodyPr lIns="91440" tIns="0" rIns="0" bIns="0"/>
        <a:lstStyle/>
        <a:p>
          <a:pPr algn="l"/>
          <a:r>
            <a:rPr lang="en-US" sz="1400" b="0" dirty="0">
              <a:solidFill>
                <a:schemeClr val="tx1"/>
              </a:solidFill>
              <a:latin typeface="Futura" panose="02000503030000020003" pitchFamily="2" charset="0"/>
            </a:rPr>
            <a:t>General Overview</a:t>
          </a:r>
        </a:p>
      </dgm:t>
    </dgm:pt>
    <dgm:pt modelId="{5E9BDC72-99BD-C844-AB19-FE971265743E}" type="parTrans" cxnId="{E9CF10C0-3A55-CE41-A211-395FA33D042F}">
      <dgm:prSet/>
      <dgm:spPr/>
      <dgm:t>
        <a:bodyPr/>
        <a:lstStyle/>
        <a:p>
          <a:endParaRPr lang="en-US" sz="1200"/>
        </a:p>
      </dgm:t>
    </dgm:pt>
    <dgm:pt modelId="{A596F7C1-0101-084B-9511-77418358C0F5}" type="sibTrans" cxnId="{E9CF10C0-3A55-CE41-A211-395FA33D042F}">
      <dgm:prSet/>
      <dgm:spPr/>
      <dgm:t>
        <a:bodyPr/>
        <a:lstStyle/>
        <a:p>
          <a:endParaRPr lang="en-US" sz="1200"/>
        </a:p>
      </dgm:t>
    </dgm:pt>
    <dgm:pt modelId="{AA1A40B0-6798-4DFB-AA01-35F0266EB822}">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Special Populations</a:t>
          </a:r>
        </a:p>
      </dgm:t>
    </dgm:pt>
    <dgm:pt modelId="{2606BAB6-8C19-4D8B-8396-50582D2B8109}" type="parTrans" cxnId="{85178BA4-6F9D-44ED-864D-41C2E54E8C8C}">
      <dgm:prSet/>
      <dgm:spPr/>
      <dgm:t>
        <a:bodyPr/>
        <a:lstStyle/>
        <a:p>
          <a:endParaRPr lang="en-US"/>
        </a:p>
      </dgm:t>
    </dgm:pt>
    <dgm:pt modelId="{5518EB05-BE67-490F-B5AB-F5BF10E8BD84}" type="sibTrans" cxnId="{85178BA4-6F9D-44ED-864D-41C2E54E8C8C}">
      <dgm:prSet/>
      <dgm:spPr/>
      <dgm:t>
        <a:bodyPr/>
        <a:lstStyle/>
        <a:p>
          <a:endParaRPr lang="en-US"/>
        </a:p>
      </dgm:t>
    </dgm:pt>
    <dgm:pt modelId="{FF167942-0C9D-45EC-BB87-6AF12729AB7F}">
      <dgm:prSet phldrT="[Text]" custT="1"/>
      <dgm:spPr>
        <a:solidFill>
          <a:schemeClr val="accent3"/>
        </a:solidFill>
        <a:ln w="25400">
          <a:solidFill>
            <a:schemeClr val="bg1"/>
          </a:solidFill>
        </a:ln>
      </dgm:spPr>
      <dgm:t>
        <a:bodyPr lIns="91440" tIns="0" rIns="0" bIns="0"/>
        <a:lstStyle/>
        <a:p>
          <a:pPr algn="l"/>
          <a:r>
            <a:rPr lang="en-US" sz="1400" dirty="0">
              <a:solidFill>
                <a:schemeClr val="bg1"/>
              </a:solidFill>
              <a:latin typeface="Futura" panose="02000503030000020003" pitchFamily="2" charset="0"/>
            </a:rPr>
            <a:t>Survey Results</a:t>
          </a:r>
        </a:p>
      </dgm:t>
    </dgm:pt>
    <dgm:pt modelId="{21084FE8-7277-463A-9DA8-B691E51E6C2B}" type="parTrans" cxnId="{517C4E11-3B20-425B-B4B8-C1A296C5EE05}">
      <dgm:prSet/>
      <dgm:spPr/>
      <dgm:t>
        <a:bodyPr/>
        <a:lstStyle/>
        <a:p>
          <a:endParaRPr lang="en-US"/>
        </a:p>
      </dgm:t>
    </dgm:pt>
    <dgm:pt modelId="{81C2CDE1-50A6-4D38-8CBD-B8E158B16FFB}" type="sibTrans" cxnId="{517C4E11-3B20-425B-B4B8-C1A296C5EE05}">
      <dgm:prSet/>
      <dgm:spPr/>
      <dgm:t>
        <a:bodyPr/>
        <a:lstStyle/>
        <a:p>
          <a:endParaRPr lang="en-US"/>
        </a:p>
      </dgm:t>
    </dgm:pt>
    <dgm:pt modelId="{090B91DE-147D-41B3-ACB8-1CC3FFB1C05A}">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Geography</a:t>
          </a:r>
        </a:p>
      </dgm:t>
    </dgm:pt>
    <dgm:pt modelId="{0A379BE3-E0FD-4864-818E-75E6C311A1A2}" type="parTrans" cxnId="{B01EDB8D-778D-44D6-A390-27C46A68EAE1}">
      <dgm:prSet/>
      <dgm:spPr/>
      <dgm:t>
        <a:bodyPr/>
        <a:lstStyle/>
        <a:p>
          <a:endParaRPr lang="en-US"/>
        </a:p>
      </dgm:t>
    </dgm:pt>
    <dgm:pt modelId="{1EBFFD13-48B3-4BBB-AAC6-DB7AC320C645}" type="sibTrans" cxnId="{B01EDB8D-778D-44D6-A390-27C46A68EAE1}">
      <dgm:prSet/>
      <dgm:spPr/>
      <dgm:t>
        <a:bodyPr/>
        <a:lstStyle/>
        <a:p>
          <a:endParaRPr lang="en-US"/>
        </a:p>
      </dgm:t>
    </dgm:pt>
    <dgm:pt modelId="{4CA7CEC1-3DAC-7D4B-AA36-390E27637FBB}" type="pres">
      <dgm:prSet presAssocID="{84F3CED6-C98F-4E4B-B74F-5AB4AD1D7DA5}" presName="Name0" presStyleCnt="0">
        <dgm:presLayoutVars>
          <dgm:dir/>
          <dgm:resizeHandles val="exact"/>
        </dgm:presLayoutVars>
      </dgm:prSet>
      <dgm:spPr/>
    </dgm:pt>
    <dgm:pt modelId="{7C0039B4-02D8-4C45-96FE-791204EC3DB1}" type="pres">
      <dgm:prSet presAssocID="{F19920A1-DBCB-884A-8E78-EC2CBE8729F6}" presName="parTxOnly" presStyleLbl="node1" presStyleIdx="0" presStyleCnt="4" custScaleX="99522" custLinFactY="49827" custLinFactNeighborX="-375" custLinFactNeighborY="100000">
        <dgm:presLayoutVars>
          <dgm:bulletEnabled val="1"/>
        </dgm:presLayoutVars>
      </dgm:prSet>
      <dgm:spPr/>
    </dgm:pt>
    <dgm:pt modelId="{94A86BB9-1921-4296-A8A6-E1CD5115BC92}" type="pres">
      <dgm:prSet presAssocID="{A596F7C1-0101-084B-9511-77418358C0F5}" presName="parSpace" presStyleCnt="0"/>
      <dgm:spPr/>
    </dgm:pt>
    <dgm:pt modelId="{27A9269B-9B9F-4852-9E44-687D009F0873}" type="pres">
      <dgm:prSet presAssocID="{AA1A40B0-6798-4DFB-AA01-35F0266EB822}" presName="parTxOnly" presStyleLbl="node1" presStyleIdx="1" presStyleCnt="4" custLinFactY="11340" custLinFactNeighborY="100000">
        <dgm:presLayoutVars>
          <dgm:bulletEnabled val="1"/>
        </dgm:presLayoutVars>
      </dgm:prSet>
      <dgm:spPr/>
    </dgm:pt>
    <dgm:pt modelId="{2E81C181-D2E4-4EF5-AED2-18D638EBEC54}" type="pres">
      <dgm:prSet presAssocID="{5518EB05-BE67-490F-B5AB-F5BF10E8BD84}" presName="parSpace" presStyleCnt="0"/>
      <dgm:spPr/>
    </dgm:pt>
    <dgm:pt modelId="{E07FBB78-1E1B-41BA-9191-5ED5B1937C73}" type="pres">
      <dgm:prSet presAssocID="{FF167942-0C9D-45EC-BB87-6AF12729AB7F}" presName="parTxOnly" presStyleLbl="node1" presStyleIdx="2" presStyleCnt="4">
        <dgm:presLayoutVars>
          <dgm:bulletEnabled val="1"/>
        </dgm:presLayoutVars>
      </dgm:prSet>
      <dgm:spPr/>
    </dgm:pt>
    <dgm:pt modelId="{D15F8C76-8A0C-4452-B18A-EC3EA9573F95}" type="pres">
      <dgm:prSet presAssocID="{81C2CDE1-50A6-4D38-8CBD-B8E158B16FFB}" presName="parSpace" presStyleCnt="0"/>
      <dgm:spPr/>
    </dgm:pt>
    <dgm:pt modelId="{FF0A75B0-9869-4CE9-AE32-9987D4F34B72}" type="pres">
      <dgm:prSet presAssocID="{090B91DE-147D-41B3-ACB8-1CC3FFB1C05A}" presName="parTxOnly" presStyleLbl="node1" presStyleIdx="3" presStyleCnt="4" custLinFactY="-511922" custLinFactNeighborY="-600000">
        <dgm:presLayoutVars>
          <dgm:bulletEnabled val="1"/>
        </dgm:presLayoutVars>
      </dgm:prSet>
      <dgm:spPr/>
    </dgm:pt>
  </dgm:ptLst>
  <dgm:cxnLst>
    <dgm:cxn modelId="{517C4E11-3B20-425B-B4B8-C1A296C5EE05}" srcId="{84F3CED6-C98F-4E4B-B74F-5AB4AD1D7DA5}" destId="{FF167942-0C9D-45EC-BB87-6AF12729AB7F}" srcOrd="2" destOrd="0" parTransId="{21084FE8-7277-463A-9DA8-B691E51E6C2B}" sibTransId="{81C2CDE1-50A6-4D38-8CBD-B8E158B16FFB}"/>
    <dgm:cxn modelId="{54A4725C-A11F-42D4-B5FA-71A5E3DAD02C}" type="presOf" srcId="{AA1A40B0-6798-4DFB-AA01-35F0266EB822}" destId="{27A9269B-9B9F-4852-9E44-687D009F0873}" srcOrd="0" destOrd="0" presId="urn:microsoft.com/office/officeart/2005/8/layout/hChevron3"/>
    <dgm:cxn modelId="{F3D6D841-D87B-45E6-80AD-A3FF4C483D67}" type="presOf" srcId="{090B91DE-147D-41B3-ACB8-1CC3FFB1C05A}" destId="{FF0A75B0-9869-4CE9-AE32-9987D4F34B72}" srcOrd="0" destOrd="0" presId="urn:microsoft.com/office/officeart/2005/8/layout/hChevron3"/>
    <dgm:cxn modelId="{51D8574C-3936-A741-917A-93F175C2A08E}" type="presOf" srcId="{84F3CED6-C98F-4E4B-B74F-5AB4AD1D7DA5}" destId="{4CA7CEC1-3DAC-7D4B-AA36-390E27637FBB}" srcOrd="0" destOrd="0" presId="urn:microsoft.com/office/officeart/2005/8/layout/hChevron3"/>
    <dgm:cxn modelId="{B01EDB8D-778D-44D6-A390-27C46A68EAE1}" srcId="{84F3CED6-C98F-4E4B-B74F-5AB4AD1D7DA5}" destId="{090B91DE-147D-41B3-ACB8-1CC3FFB1C05A}" srcOrd="3" destOrd="0" parTransId="{0A379BE3-E0FD-4864-818E-75E6C311A1A2}" sibTransId="{1EBFFD13-48B3-4BBB-AAC6-DB7AC320C645}"/>
    <dgm:cxn modelId="{8EFA339D-CD2B-48DC-9B2B-A6682D49ED85}" type="presOf" srcId="{FF167942-0C9D-45EC-BB87-6AF12729AB7F}" destId="{E07FBB78-1E1B-41BA-9191-5ED5B1937C73}" srcOrd="0" destOrd="0" presId="urn:microsoft.com/office/officeart/2005/8/layout/hChevron3"/>
    <dgm:cxn modelId="{85178BA4-6F9D-44ED-864D-41C2E54E8C8C}" srcId="{84F3CED6-C98F-4E4B-B74F-5AB4AD1D7DA5}" destId="{AA1A40B0-6798-4DFB-AA01-35F0266EB822}" srcOrd="1" destOrd="0" parTransId="{2606BAB6-8C19-4D8B-8396-50582D2B8109}" sibTransId="{5518EB05-BE67-490F-B5AB-F5BF10E8BD84}"/>
    <dgm:cxn modelId="{E9CF10C0-3A55-CE41-A211-395FA33D042F}" srcId="{84F3CED6-C98F-4E4B-B74F-5AB4AD1D7DA5}" destId="{F19920A1-DBCB-884A-8E78-EC2CBE8729F6}" srcOrd="0" destOrd="0" parTransId="{5E9BDC72-99BD-C844-AB19-FE971265743E}" sibTransId="{A596F7C1-0101-084B-9511-77418358C0F5}"/>
    <dgm:cxn modelId="{2411C5F5-0907-1445-A518-B4672D927D7D}" type="presOf" srcId="{F19920A1-DBCB-884A-8E78-EC2CBE8729F6}" destId="{7C0039B4-02D8-4C45-96FE-791204EC3DB1}" srcOrd="0" destOrd="0" presId="urn:microsoft.com/office/officeart/2005/8/layout/hChevron3"/>
    <dgm:cxn modelId="{593C6723-79B7-BE4C-8C01-B135852D2189}" type="presParOf" srcId="{4CA7CEC1-3DAC-7D4B-AA36-390E27637FBB}" destId="{7C0039B4-02D8-4C45-96FE-791204EC3DB1}" srcOrd="0" destOrd="0" presId="urn:microsoft.com/office/officeart/2005/8/layout/hChevron3"/>
    <dgm:cxn modelId="{072139E5-942B-42E3-8637-A4A0A14E2678}" type="presParOf" srcId="{4CA7CEC1-3DAC-7D4B-AA36-390E27637FBB}" destId="{94A86BB9-1921-4296-A8A6-E1CD5115BC92}" srcOrd="1" destOrd="0" presId="urn:microsoft.com/office/officeart/2005/8/layout/hChevron3"/>
    <dgm:cxn modelId="{618BC92A-EEE9-460A-95A4-960F0EE54280}" type="presParOf" srcId="{4CA7CEC1-3DAC-7D4B-AA36-390E27637FBB}" destId="{27A9269B-9B9F-4852-9E44-687D009F0873}" srcOrd="2" destOrd="0" presId="urn:microsoft.com/office/officeart/2005/8/layout/hChevron3"/>
    <dgm:cxn modelId="{C1DBD0F6-CD5A-4920-82CD-C2A7B63AEF48}" type="presParOf" srcId="{4CA7CEC1-3DAC-7D4B-AA36-390E27637FBB}" destId="{2E81C181-D2E4-4EF5-AED2-18D638EBEC54}" srcOrd="3" destOrd="0" presId="urn:microsoft.com/office/officeart/2005/8/layout/hChevron3"/>
    <dgm:cxn modelId="{ACDC800D-5739-4F10-96A6-CDD2CED9EDC8}" type="presParOf" srcId="{4CA7CEC1-3DAC-7D4B-AA36-390E27637FBB}" destId="{E07FBB78-1E1B-41BA-9191-5ED5B1937C73}" srcOrd="4" destOrd="0" presId="urn:microsoft.com/office/officeart/2005/8/layout/hChevron3"/>
    <dgm:cxn modelId="{1309B9AE-60B7-4D91-8A28-5D6F49C68E44}" type="presParOf" srcId="{4CA7CEC1-3DAC-7D4B-AA36-390E27637FBB}" destId="{D15F8C76-8A0C-4452-B18A-EC3EA9573F95}" srcOrd="5" destOrd="0" presId="urn:microsoft.com/office/officeart/2005/8/layout/hChevron3"/>
    <dgm:cxn modelId="{6BF49882-46D0-4EAA-84D9-271E60E9E7AB}" type="presParOf" srcId="{4CA7CEC1-3DAC-7D4B-AA36-390E27637FBB}" destId="{FF0A75B0-9869-4CE9-AE32-9987D4F34B72}" srcOrd="6"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84F3CED6-C98F-4E4B-B74F-5AB4AD1D7DA5}" type="doc">
      <dgm:prSet loTypeId="urn:microsoft.com/office/officeart/2005/8/layout/hChevron3" loCatId="" qsTypeId="urn:microsoft.com/office/officeart/2005/8/quickstyle/simple1#3" qsCatId="simple" csTypeId="urn:microsoft.com/office/officeart/2005/8/colors/accent1_2#3" csCatId="accent1" phldr="1"/>
      <dgm:spPr/>
      <dgm:t>
        <a:bodyPr/>
        <a:lstStyle/>
        <a:p>
          <a:endParaRPr lang="en-US"/>
        </a:p>
      </dgm:t>
    </dgm:pt>
    <dgm:pt modelId="{F19920A1-DBCB-884A-8E78-EC2CBE8729F6}">
      <dgm:prSet phldrT="[Text]" custT="1"/>
      <dgm:spPr>
        <a:solidFill>
          <a:schemeClr val="accent6">
            <a:lumMod val="40000"/>
            <a:lumOff val="60000"/>
          </a:schemeClr>
        </a:solidFill>
        <a:ln w="25400">
          <a:solidFill>
            <a:schemeClr val="bg1"/>
          </a:solidFill>
        </a:ln>
      </dgm:spPr>
      <dgm:t>
        <a:bodyPr lIns="91440" tIns="0" rIns="0" bIns="0"/>
        <a:lstStyle/>
        <a:p>
          <a:pPr algn="l"/>
          <a:r>
            <a:rPr lang="en-US" sz="1400" b="0" dirty="0">
              <a:solidFill>
                <a:schemeClr val="tx1"/>
              </a:solidFill>
              <a:latin typeface="Futura" panose="02000503030000020003" pitchFamily="2" charset="0"/>
            </a:rPr>
            <a:t>General Overview</a:t>
          </a:r>
        </a:p>
      </dgm:t>
    </dgm:pt>
    <dgm:pt modelId="{5E9BDC72-99BD-C844-AB19-FE971265743E}" type="parTrans" cxnId="{E9CF10C0-3A55-CE41-A211-395FA33D042F}">
      <dgm:prSet/>
      <dgm:spPr/>
      <dgm:t>
        <a:bodyPr/>
        <a:lstStyle/>
        <a:p>
          <a:endParaRPr lang="en-US" sz="1200"/>
        </a:p>
      </dgm:t>
    </dgm:pt>
    <dgm:pt modelId="{A596F7C1-0101-084B-9511-77418358C0F5}" type="sibTrans" cxnId="{E9CF10C0-3A55-CE41-A211-395FA33D042F}">
      <dgm:prSet/>
      <dgm:spPr/>
      <dgm:t>
        <a:bodyPr/>
        <a:lstStyle/>
        <a:p>
          <a:endParaRPr lang="en-US" sz="1200"/>
        </a:p>
      </dgm:t>
    </dgm:pt>
    <dgm:pt modelId="{AA1A40B0-6798-4DFB-AA01-35F0266EB822}">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Special Populations</a:t>
          </a:r>
        </a:p>
      </dgm:t>
    </dgm:pt>
    <dgm:pt modelId="{2606BAB6-8C19-4D8B-8396-50582D2B8109}" type="parTrans" cxnId="{85178BA4-6F9D-44ED-864D-41C2E54E8C8C}">
      <dgm:prSet/>
      <dgm:spPr/>
      <dgm:t>
        <a:bodyPr/>
        <a:lstStyle/>
        <a:p>
          <a:endParaRPr lang="en-US"/>
        </a:p>
      </dgm:t>
    </dgm:pt>
    <dgm:pt modelId="{5518EB05-BE67-490F-B5AB-F5BF10E8BD84}" type="sibTrans" cxnId="{85178BA4-6F9D-44ED-864D-41C2E54E8C8C}">
      <dgm:prSet/>
      <dgm:spPr/>
      <dgm:t>
        <a:bodyPr/>
        <a:lstStyle/>
        <a:p>
          <a:endParaRPr lang="en-US"/>
        </a:p>
      </dgm:t>
    </dgm:pt>
    <dgm:pt modelId="{FF167942-0C9D-45EC-BB87-6AF12729AB7F}">
      <dgm:prSet phldrT="[Text]" custT="1"/>
      <dgm:spPr>
        <a:solidFill>
          <a:schemeClr val="accent3"/>
        </a:solidFill>
        <a:ln w="25400">
          <a:solidFill>
            <a:schemeClr val="bg1"/>
          </a:solidFill>
        </a:ln>
      </dgm:spPr>
      <dgm:t>
        <a:bodyPr lIns="91440" tIns="0" rIns="0" bIns="0"/>
        <a:lstStyle/>
        <a:p>
          <a:pPr algn="l"/>
          <a:r>
            <a:rPr lang="en-US" sz="1400" dirty="0">
              <a:solidFill>
                <a:schemeClr val="bg1"/>
              </a:solidFill>
              <a:latin typeface="Futura" panose="02000503030000020003" pitchFamily="2" charset="0"/>
            </a:rPr>
            <a:t>Survey Results</a:t>
          </a:r>
        </a:p>
      </dgm:t>
    </dgm:pt>
    <dgm:pt modelId="{21084FE8-7277-463A-9DA8-B691E51E6C2B}" type="parTrans" cxnId="{517C4E11-3B20-425B-B4B8-C1A296C5EE05}">
      <dgm:prSet/>
      <dgm:spPr/>
      <dgm:t>
        <a:bodyPr/>
        <a:lstStyle/>
        <a:p>
          <a:endParaRPr lang="en-US"/>
        </a:p>
      </dgm:t>
    </dgm:pt>
    <dgm:pt modelId="{81C2CDE1-50A6-4D38-8CBD-B8E158B16FFB}" type="sibTrans" cxnId="{517C4E11-3B20-425B-B4B8-C1A296C5EE05}">
      <dgm:prSet/>
      <dgm:spPr/>
      <dgm:t>
        <a:bodyPr/>
        <a:lstStyle/>
        <a:p>
          <a:endParaRPr lang="en-US"/>
        </a:p>
      </dgm:t>
    </dgm:pt>
    <dgm:pt modelId="{090B91DE-147D-41B3-ACB8-1CC3FFB1C05A}">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Geography</a:t>
          </a:r>
        </a:p>
      </dgm:t>
    </dgm:pt>
    <dgm:pt modelId="{0A379BE3-E0FD-4864-818E-75E6C311A1A2}" type="parTrans" cxnId="{B01EDB8D-778D-44D6-A390-27C46A68EAE1}">
      <dgm:prSet/>
      <dgm:spPr/>
      <dgm:t>
        <a:bodyPr/>
        <a:lstStyle/>
        <a:p>
          <a:endParaRPr lang="en-US"/>
        </a:p>
      </dgm:t>
    </dgm:pt>
    <dgm:pt modelId="{1EBFFD13-48B3-4BBB-AAC6-DB7AC320C645}" type="sibTrans" cxnId="{B01EDB8D-778D-44D6-A390-27C46A68EAE1}">
      <dgm:prSet/>
      <dgm:spPr/>
      <dgm:t>
        <a:bodyPr/>
        <a:lstStyle/>
        <a:p>
          <a:endParaRPr lang="en-US"/>
        </a:p>
      </dgm:t>
    </dgm:pt>
    <dgm:pt modelId="{4CA7CEC1-3DAC-7D4B-AA36-390E27637FBB}" type="pres">
      <dgm:prSet presAssocID="{84F3CED6-C98F-4E4B-B74F-5AB4AD1D7DA5}" presName="Name0" presStyleCnt="0">
        <dgm:presLayoutVars>
          <dgm:dir/>
          <dgm:resizeHandles val="exact"/>
        </dgm:presLayoutVars>
      </dgm:prSet>
      <dgm:spPr/>
    </dgm:pt>
    <dgm:pt modelId="{7C0039B4-02D8-4C45-96FE-791204EC3DB1}" type="pres">
      <dgm:prSet presAssocID="{F19920A1-DBCB-884A-8E78-EC2CBE8729F6}" presName="parTxOnly" presStyleLbl="node1" presStyleIdx="0" presStyleCnt="4" custScaleX="99522" custLinFactY="49827" custLinFactNeighborX="-375" custLinFactNeighborY="100000">
        <dgm:presLayoutVars>
          <dgm:bulletEnabled val="1"/>
        </dgm:presLayoutVars>
      </dgm:prSet>
      <dgm:spPr/>
    </dgm:pt>
    <dgm:pt modelId="{94A86BB9-1921-4296-A8A6-E1CD5115BC92}" type="pres">
      <dgm:prSet presAssocID="{A596F7C1-0101-084B-9511-77418358C0F5}" presName="parSpace" presStyleCnt="0"/>
      <dgm:spPr/>
    </dgm:pt>
    <dgm:pt modelId="{27A9269B-9B9F-4852-9E44-687D009F0873}" type="pres">
      <dgm:prSet presAssocID="{AA1A40B0-6798-4DFB-AA01-35F0266EB822}" presName="parTxOnly" presStyleLbl="node1" presStyleIdx="1" presStyleCnt="4" custLinFactY="11340" custLinFactNeighborY="100000">
        <dgm:presLayoutVars>
          <dgm:bulletEnabled val="1"/>
        </dgm:presLayoutVars>
      </dgm:prSet>
      <dgm:spPr/>
    </dgm:pt>
    <dgm:pt modelId="{2E81C181-D2E4-4EF5-AED2-18D638EBEC54}" type="pres">
      <dgm:prSet presAssocID="{5518EB05-BE67-490F-B5AB-F5BF10E8BD84}" presName="parSpace" presStyleCnt="0"/>
      <dgm:spPr/>
    </dgm:pt>
    <dgm:pt modelId="{E07FBB78-1E1B-41BA-9191-5ED5B1937C73}" type="pres">
      <dgm:prSet presAssocID="{FF167942-0C9D-45EC-BB87-6AF12729AB7F}" presName="parTxOnly" presStyleLbl="node1" presStyleIdx="2" presStyleCnt="4">
        <dgm:presLayoutVars>
          <dgm:bulletEnabled val="1"/>
        </dgm:presLayoutVars>
      </dgm:prSet>
      <dgm:spPr/>
    </dgm:pt>
    <dgm:pt modelId="{D15F8C76-8A0C-4452-B18A-EC3EA9573F95}" type="pres">
      <dgm:prSet presAssocID="{81C2CDE1-50A6-4D38-8CBD-B8E158B16FFB}" presName="parSpace" presStyleCnt="0"/>
      <dgm:spPr/>
    </dgm:pt>
    <dgm:pt modelId="{FF0A75B0-9869-4CE9-AE32-9987D4F34B72}" type="pres">
      <dgm:prSet presAssocID="{090B91DE-147D-41B3-ACB8-1CC3FFB1C05A}" presName="parTxOnly" presStyleLbl="node1" presStyleIdx="3" presStyleCnt="4" custLinFactY="-511922" custLinFactNeighborY="-600000">
        <dgm:presLayoutVars>
          <dgm:bulletEnabled val="1"/>
        </dgm:presLayoutVars>
      </dgm:prSet>
      <dgm:spPr/>
    </dgm:pt>
  </dgm:ptLst>
  <dgm:cxnLst>
    <dgm:cxn modelId="{517C4E11-3B20-425B-B4B8-C1A296C5EE05}" srcId="{84F3CED6-C98F-4E4B-B74F-5AB4AD1D7DA5}" destId="{FF167942-0C9D-45EC-BB87-6AF12729AB7F}" srcOrd="2" destOrd="0" parTransId="{21084FE8-7277-463A-9DA8-B691E51E6C2B}" sibTransId="{81C2CDE1-50A6-4D38-8CBD-B8E158B16FFB}"/>
    <dgm:cxn modelId="{54A4725C-A11F-42D4-B5FA-71A5E3DAD02C}" type="presOf" srcId="{AA1A40B0-6798-4DFB-AA01-35F0266EB822}" destId="{27A9269B-9B9F-4852-9E44-687D009F0873}" srcOrd="0" destOrd="0" presId="urn:microsoft.com/office/officeart/2005/8/layout/hChevron3"/>
    <dgm:cxn modelId="{F3D6D841-D87B-45E6-80AD-A3FF4C483D67}" type="presOf" srcId="{090B91DE-147D-41B3-ACB8-1CC3FFB1C05A}" destId="{FF0A75B0-9869-4CE9-AE32-9987D4F34B72}" srcOrd="0" destOrd="0" presId="urn:microsoft.com/office/officeart/2005/8/layout/hChevron3"/>
    <dgm:cxn modelId="{51D8574C-3936-A741-917A-93F175C2A08E}" type="presOf" srcId="{84F3CED6-C98F-4E4B-B74F-5AB4AD1D7DA5}" destId="{4CA7CEC1-3DAC-7D4B-AA36-390E27637FBB}" srcOrd="0" destOrd="0" presId="urn:microsoft.com/office/officeart/2005/8/layout/hChevron3"/>
    <dgm:cxn modelId="{B01EDB8D-778D-44D6-A390-27C46A68EAE1}" srcId="{84F3CED6-C98F-4E4B-B74F-5AB4AD1D7DA5}" destId="{090B91DE-147D-41B3-ACB8-1CC3FFB1C05A}" srcOrd="3" destOrd="0" parTransId="{0A379BE3-E0FD-4864-818E-75E6C311A1A2}" sibTransId="{1EBFFD13-48B3-4BBB-AAC6-DB7AC320C645}"/>
    <dgm:cxn modelId="{8EFA339D-CD2B-48DC-9B2B-A6682D49ED85}" type="presOf" srcId="{FF167942-0C9D-45EC-BB87-6AF12729AB7F}" destId="{E07FBB78-1E1B-41BA-9191-5ED5B1937C73}" srcOrd="0" destOrd="0" presId="urn:microsoft.com/office/officeart/2005/8/layout/hChevron3"/>
    <dgm:cxn modelId="{85178BA4-6F9D-44ED-864D-41C2E54E8C8C}" srcId="{84F3CED6-C98F-4E4B-B74F-5AB4AD1D7DA5}" destId="{AA1A40B0-6798-4DFB-AA01-35F0266EB822}" srcOrd="1" destOrd="0" parTransId="{2606BAB6-8C19-4D8B-8396-50582D2B8109}" sibTransId="{5518EB05-BE67-490F-B5AB-F5BF10E8BD84}"/>
    <dgm:cxn modelId="{E9CF10C0-3A55-CE41-A211-395FA33D042F}" srcId="{84F3CED6-C98F-4E4B-B74F-5AB4AD1D7DA5}" destId="{F19920A1-DBCB-884A-8E78-EC2CBE8729F6}" srcOrd="0" destOrd="0" parTransId="{5E9BDC72-99BD-C844-AB19-FE971265743E}" sibTransId="{A596F7C1-0101-084B-9511-77418358C0F5}"/>
    <dgm:cxn modelId="{2411C5F5-0907-1445-A518-B4672D927D7D}" type="presOf" srcId="{F19920A1-DBCB-884A-8E78-EC2CBE8729F6}" destId="{7C0039B4-02D8-4C45-96FE-791204EC3DB1}" srcOrd="0" destOrd="0" presId="urn:microsoft.com/office/officeart/2005/8/layout/hChevron3"/>
    <dgm:cxn modelId="{593C6723-79B7-BE4C-8C01-B135852D2189}" type="presParOf" srcId="{4CA7CEC1-3DAC-7D4B-AA36-390E27637FBB}" destId="{7C0039B4-02D8-4C45-96FE-791204EC3DB1}" srcOrd="0" destOrd="0" presId="urn:microsoft.com/office/officeart/2005/8/layout/hChevron3"/>
    <dgm:cxn modelId="{072139E5-942B-42E3-8637-A4A0A14E2678}" type="presParOf" srcId="{4CA7CEC1-3DAC-7D4B-AA36-390E27637FBB}" destId="{94A86BB9-1921-4296-A8A6-E1CD5115BC92}" srcOrd="1" destOrd="0" presId="urn:microsoft.com/office/officeart/2005/8/layout/hChevron3"/>
    <dgm:cxn modelId="{618BC92A-EEE9-460A-95A4-960F0EE54280}" type="presParOf" srcId="{4CA7CEC1-3DAC-7D4B-AA36-390E27637FBB}" destId="{27A9269B-9B9F-4852-9E44-687D009F0873}" srcOrd="2" destOrd="0" presId="urn:microsoft.com/office/officeart/2005/8/layout/hChevron3"/>
    <dgm:cxn modelId="{C1DBD0F6-CD5A-4920-82CD-C2A7B63AEF48}" type="presParOf" srcId="{4CA7CEC1-3DAC-7D4B-AA36-390E27637FBB}" destId="{2E81C181-D2E4-4EF5-AED2-18D638EBEC54}" srcOrd="3" destOrd="0" presId="urn:microsoft.com/office/officeart/2005/8/layout/hChevron3"/>
    <dgm:cxn modelId="{ACDC800D-5739-4F10-96A6-CDD2CED9EDC8}" type="presParOf" srcId="{4CA7CEC1-3DAC-7D4B-AA36-390E27637FBB}" destId="{E07FBB78-1E1B-41BA-9191-5ED5B1937C73}" srcOrd="4" destOrd="0" presId="urn:microsoft.com/office/officeart/2005/8/layout/hChevron3"/>
    <dgm:cxn modelId="{1309B9AE-60B7-4D91-8A28-5D6F49C68E44}" type="presParOf" srcId="{4CA7CEC1-3DAC-7D4B-AA36-390E27637FBB}" destId="{D15F8C76-8A0C-4452-B18A-EC3EA9573F95}" srcOrd="5" destOrd="0" presId="urn:microsoft.com/office/officeart/2005/8/layout/hChevron3"/>
    <dgm:cxn modelId="{6BF49882-46D0-4EAA-84D9-271E60E9E7AB}" type="presParOf" srcId="{4CA7CEC1-3DAC-7D4B-AA36-390E27637FBB}" destId="{FF0A75B0-9869-4CE9-AE32-9987D4F34B72}" srcOrd="6"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84F3CED6-C98F-4E4B-B74F-5AB4AD1D7DA5}" type="doc">
      <dgm:prSet loTypeId="urn:microsoft.com/office/officeart/2005/8/layout/hChevron3" loCatId="" qsTypeId="urn:microsoft.com/office/officeart/2005/8/quickstyle/simple1#3" qsCatId="simple" csTypeId="urn:microsoft.com/office/officeart/2005/8/colors/accent1_2#3" csCatId="accent1" phldr="1"/>
      <dgm:spPr/>
      <dgm:t>
        <a:bodyPr/>
        <a:lstStyle/>
        <a:p>
          <a:endParaRPr lang="en-US"/>
        </a:p>
      </dgm:t>
    </dgm:pt>
    <dgm:pt modelId="{F19920A1-DBCB-884A-8E78-EC2CBE8729F6}">
      <dgm:prSet phldrT="[Text]" custT="1"/>
      <dgm:spPr>
        <a:solidFill>
          <a:schemeClr val="accent6">
            <a:lumMod val="40000"/>
            <a:lumOff val="60000"/>
          </a:schemeClr>
        </a:solidFill>
        <a:ln w="25400">
          <a:solidFill>
            <a:schemeClr val="bg1"/>
          </a:solidFill>
        </a:ln>
      </dgm:spPr>
      <dgm:t>
        <a:bodyPr lIns="91440" tIns="0" rIns="0" bIns="0"/>
        <a:lstStyle/>
        <a:p>
          <a:pPr algn="l"/>
          <a:r>
            <a:rPr lang="en-US" sz="1400" b="0" dirty="0">
              <a:solidFill>
                <a:schemeClr val="tx1"/>
              </a:solidFill>
              <a:latin typeface="Futura" panose="02000503030000020003" pitchFamily="2" charset="0"/>
            </a:rPr>
            <a:t>General Overview</a:t>
          </a:r>
        </a:p>
      </dgm:t>
    </dgm:pt>
    <dgm:pt modelId="{5E9BDC72-99BD-C844-AB19-FE971265743E}" type="parTrans" cxnId="{E9CF10C0-3A55-CE41-A211-395FA33D042F}">
      <dgm:prSet/>
      <dgm:spPr/>
      <dgm:t>
        <a:bodyPr/>
        <a:lstStyle/>
        <a:p>
          <a:endParaRPr lang="en-US" sz="1200"/>
        </a:p>
      </dgm:t>
    </dgm:pt>
    <dgm:pt modelId="{A596F7C1-0101-084B-9511-77418358C0F5}" type="sibTrans" cxnId="{E9CF10C0-3A55-CE41-A211-395FA33D042F}">
      <dgm:prSet/>
      <dgm:spPr/>
      <dgm:t>
        <a:bodyPr/>
        <a:lstStyle/>
        <a:p>
          <a:endParaRPr lang="en-US" sz="1200"/>
        </a:p>
      </dgm:t>
    </dgm:pt>
    <dgm:pt modelId="{AA1A40B0-6798-4DFB-AA01-35F0266EB822}">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Special Populations</a:t>
          </a:r>
        </a:p>
      </dgm:t>
    </dgm:pt>
    <dgm:pt modelId="{2606BAB6-8C19-4D8B-8396-50582D2B8109}" type="parTrans" cxnId="{85178BA4-6F9D-44ED-864D-41C2E54E8C8C}">
      <dgm:prSet/>
      <dgm:spPr/>
      <dgm:t>
        <a:bodyPr/>
        <a:lstStyle/>
        <a:p>
          <a:endParaRPr lang="en-US"/>
        </a:p>
      </dgm:t>
    </dgm:pt>
    <dgm:pt modelId="{5518EB05-BE67-490F-B5AB-F5BF10E8BD84}" type="sibTrans" cxnId="{85178BA4-6F9D-44ED-864D-41C2E54E8C8C}">
      <dgm:prSet/>
      <dgm:spPr/>
      <dgm:t>
        <a:bodyPr/>
        <a:lstStyle/>
        <a:p>
          <a:endParaRPr lang="en-US"/>
        </a:p>
      </dgm:t>
    </dgm:pt>
    <dgm:pt modelId="{FF167942-0C9D-45EC-BB87-6AF12729AB7F}">
      <dgm:prSet phldrT="[Text]" custT="1"/>
      <dgm:spPr>
        <a:solidFill>
          <a:schemeClr val="accent6">
            <a:lumMod val="40000"/>
            <a:lumOff val="60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Survey Results</a:t>
          </a:r>
        </a:p>
      </dgm:t>
    </dgm:pt>
    <dgm:pt modelId="{21084FE8-7277-463A-9DA8-B691E51E6C2B}" type="parTrans" cxnId="{517C4E11-3B20-425B-B4B8-C1A296C5EE05}">
      <dgm:prSet/>
      <dgm:spPr/>
      <dgm:t>
        <a:bodyPr/>
        <a:lstStyle/>
        <a:p>
          <a:endParaRPr lang="en-US"/>
        </a:p>
      </dgm:t>
    </dgm:pt>
    <dgm:pt modelId="{81C2CDE1-50A6-4D38-8CBD-B8E158B16FFB}" type="sibTrans" cxnId="{517C4E11-3B20-425B-B4B8-C1A296C5EE05}">
      <dgm:prSet/>
      <dgm:spPr/>
      <dgm:t>
        <a:bodyPr/>
        <a:lstStyle/>
        <a:p>
          <a:endParaRPr lang="en-US"/>
        </a:p>
      </dgm:t>
    </dgm:pt>
    <dgm:pt modelId="{090B91DE-147D-41B3-ACB8-1CC3FFB1C05A}">
      <dgm:prSet phldrT="[Text]" custT="1"/>
      <dgm:spPr>
        <a:solidFill>
          <a:schemeClr val="accent5"/>
        </a:solidFill>
        <a:ln w="25400">
          <a:solidFill>
            <a:schemeClr val="bg1"/>
          </a:solidFill>
        </a:ln>
      </dgm:spPr>
      <dgm:t>
        <a:bodyPr lIns="91440" tIns="0" rIns="0" bIns="0"/>
        <a:lstStyle/>
        <a:p>
          <a:pPr algn="l"/>
          <a:r>
            <a:rPr lang="en-US" sz="1400" dirty="0">
              <a:solidFill>
                <a:schemeClr val="bg1"/>
              </a:solidFill>
              <a:latin typeface="Futura" panose="02000503030000020003" pitchFamily="2" charset="0"/>
            </a:rPr>
            <a:t>Geography</a:t>
          </a:r>
        </a:p>
      </dgm:t>
    </dgm:pt>
    <dgm:pt modelId="{0A379BE3-E0FD-4864-818E-75E6C311A1A2}" type="parTrans" cxnId="{B01EDB8D-778D-44D6-A390-27C46A68EAE1}">
      <dgm:prSet/>
      <dgm:spPr/>
      <dgm:t>
        <a:bodyPr/>
        <a:lstStyle/>
        <a:p>
          <a:endParaRPr lang="en-US"/>
        </a:p>
      </dgm:t>
    </dgm:pt>
    <dgm:pt modelId="{1EBFFD13-48B3-4BBB-AAC6-DB7AC320C645}" type="sibTrans" cxnId="{B01EDB8D-778D-44D6-A390-27C46A68EAE1}">
      <dgm:prSet/>
      <dgm:spPr/>
      <dgm:t>
        <a:bodyPr/>
        <a:lstStyle/>
        <a:p>
          <a:endParaRPr lang="en-US"/>
        </a:p>
      </dgm:t>
    </dgm:pt>
    <dgm:pt modelId="{4CA7CEC1-3DAC-7D4B-AA36-390E27637FBB}" type="pres">
      <dgm:prSet presAssocID="{84F3CED6-C98F-4E4B-B74F-5AB4AD1D7DA5}" presName="Name0" presStyleCnt="0">
        <dgm:presLayoutVars>
          <dgm:dir/>
          <dgm:resizeHandles val="exact"/>
        </dgm:presLayoutVars>
      </dgm:prSet>
      <dgm:spPr/>
    </dgm:pt>
    <dgm:pt modelId="{7C0039B4-02D8-4C45-96FE-791204EC3DB1}" type="pres">
      <dgm:prSet presAssocID="{F19920A1-DBCB-884A-8E78-EC2CBE8729F6}" presName="parTxOnly" presStyleLbl="node1" presStyleIdx="0" presStyleCnt="4" custScaleX="99522" custLinFactY="49827" custLinFactNeighborX="-375" custLinFactNeighborY="100000">
        <dgm:presLayoutVars>
          <dgm:bulletEnabled val="1"/>
        </dgm:presLayoutVars>
      </dgm:prSet>
      <dgm:spPr/>
    </dgm:pt>
    <dgm:pt modelId="{94A86BB9-1921-4296-A8A6-E1CD5115BC92}" type="pres">
      <dgm:prSet presAssocID="{A596F7C1-0101-084B-9511-77418358C0F5}" presName="parSpace" presStyleCnt="0"/>
      <dgm:spPr/>
    </dgm:pt>
    <dgm:pt modelId="{27A9269B-9B9F-4852-9E44-687D009F0873}" type="pres">
      <dgm:prSet presAssocID="{AA1A40B0-6798-4DFB-AA01-35F0266EB822}" presName="parTxOnly" presStyleLbl="node1" presStyleIdx="1" presStyleCnt="4" custLinFactY="11340" custLinFactNeighborY="100000">
        <dgm:presLayoutVars>
          <dgm:bulletEnabled val="1"/>
        </dgm:presLayoutVars>
      </dgm:prSet>
      <dgm:spPr/>
    </dgm:pt>
    <dgm:pt modelId="{2E81C181-D2E4-4EF5-AED2-18D638EBEC54}" type="pres">
      <dgm:prSet presAssocID="{5518EB05-BE67-490F-B5AB-F5BF10E8BD84}" presName="parSpace" presStyleCnt="0"/>
      <dgm:spPr/>
    </dgm:pt>
    <dgm:pt modelId="{E07FBB78-1E1B-41BA-9191-5ED5B1937C73}" type="pres">
      <dgm:prSet presAssocID="{FF167942-0C9D-45EC-BB87-6AF12729AB7F}" presName="parTxOnly" presStyleLbl="node1" presStyleIdx="2" presStyleCnt="4">
        <dgm:presLayoutVars>
          <dgm:bulletEnabled val="1"/>
        </dgm:presLayoutVars>
      </dgm:prSet>
      <dgm:spPr/>
    </dgm:pt>
    <dgm:pt modelId="{D15F8C76-8A0C-4452-B18A-EC3EA9573F95}" type="pres">
      <dgm:prSet presAssocID="{81C2CDE1-50A6-4D38-8CBD-B8E158B16FFB}" presName="parSpace" presStyleCnt="0"/>
      <dgm:spPr/>
    </dgm:pt>
    <dgm:pt modelId="{FF0A75B0-9869-4CE9-AE32-9987D4F34B72}" type="pres">
      <dgm:prSet presAssocID="{090B91DE-147D-41B3-ACB8-1CC3FFB1C05A}" presName="parTxOnly" presStyleLbl="node1" presStyleIdx="3" presStyleCnt="4" custLinFactY="-511922" custLinFactNeighborY="-600000">
        <dgm:presLayoutVars>
          <dgm:bulletEnabled val="1"/>
        </dgm:presLayoutVars>
      </dgm:prSet>
      <dgm:spPr/>
    </dgm:pt>
  </dgm:ptLst>
  <dgm:cxnLst>
    <dgm:cxn modelId="{517C4E11-3B20-425B-B4B8-C1A296C5EE05}" srcId="{84F3CED6-C98F-4E4B-B74F-5AB4AD1D7DA5}" destId="{FF167942-0C9D-45EC-BB87-6AF12729AB7F}" srcOrd="2" destOrd="0" parTransId="{21084FE8-7277-463A-9DA8-B691E51E6C2B}" sibTransId="{81C2CDE1-50A6-4D38-8CBD-B8E158B16FFB}"/>
    <dgm:cxn modelId="{54A4725C-A11F-42D4-B5FA-71A5E3DAD02C}" type="presOf" srcId="{AA1A40B0-6798-4DFB-AA01-35F0266EB822}" destId="{27A9269B-9B9F-4852-9E44-687D009F0873}" srcOrd="0" destOrd="0" presId="urn:microsoft.com/office/officeart/2005/8/layout/hChevron3"/>
    <dgm:cxn modelId="{F3D6D841-D87B-45E6-80AD-A3FF4C483D67}" type="presOf" srcId="{090B91DE-147D-41B3-ACB8-1CC3FFB1C05A}" destId="{FF0A75B0-9869-4CE9-AE32-9987D4F34B72}" srcOrd="0" destOrd="0" presId="urn:microsoft.com/office/officeart/2005/8/layout/hChevron3"/>
    <dgm:cxn modelId="{51D8574C-3936-A741-917A-93F175C2A08E}" type="presOf" srcId="{84F3CED6-C98F-4E4B-B74F-5AB4AD1D7DA5}" destId="{4CA7CEC1-3DAC-7D4B-AA36-390E27637FBB}" srcOrd="0" destOrd="0" presId="urn:microsoft.com/office/officeart/2005/8/layout/hChevron3"/>
    <dgm:cxn modelId="{B01EDB8D-778D-44D6-A390-27C46A68EAE1}" srcId="{84F3CED6-C98F-4E4B-B74F-5AB4AD1D7DA5}" destId="{090B91DE-147D-41B3-ACB8-1CC3FFB1C05A}" srcOrd="3" destOrd="0" parTransId="{0A379BE3-E0FD-4864-818E-75E6C311A1A2}" sibTransId="{1EBFFD13-48B3-4BBB-AAC6-DB7AC320C645}"/>
    <dgm:cxn modelId="{8EFA339D-CD2B-48DC-9B2B-A6682D49ED85}" type="presOf" srcId="{FF167942-0C9D-45EC-BB87-6AF12729AB7F}" destId="{E07FBB78-1E1B-41BA-9191-5ED5B1937C73}" srcOrd="0" destOrd="0" presId="urn:microsoft.com/office/officeart/2005/8/layout/hChevron3"/>
    <dgm:cxn modelId="{85178BA4-6F9D-44ED-864D-41C2E54E8C8C}" srcId="{84F3CED6-C98F-4E4B-B74F-5AB4AD1D7DA5}" destId="{AA1A40B0-6798-4DFB-AA01-35F0266EB822}" srcOrd="1" destOrd="0" parTransId="{2606BAB6-8C19-4D8B-8396-50582D2B8109}" sibTransId="{5518EB05-BE67-490F-B5AB-F5BF10E8BD84}"/>
    <dgm:cxn modelId="{E9CF10C0-3A55-CE41-A211-395FA33D042F}" srcId="{84F3CED6-C98F-4E4B-B74F-5AB4AD1D7DA5}" destId="{F19920A1-DBCB-884A-8E78-EC2CBE8729F6}" srcOrd="0" destOrd="0" parTransId="{5E9BDC72-99BD-C844-AB19-FE971265743E}" sibTransId="{A596F7C1-0101-084B-9511-77418358C0F5}"/>
    <dgm:cxn modelId="{2411C5F5-0907-1445-A518-B4672D927D7D}" type="presOf" srcId="{F19920A1-DBCB-884A-8E78-EC2CBE8729F6}" destId="{7C0039B4-02D8-4C45-96FE-791204EC3DB1}" srcOrd="0" destOrd="0" presId="urn:microsoft.com/office/officeart/2005/8/layout/hChevron3"/>
    <dgm:cxn modelId="{593C6723-79B7-BE4C-8C01-B135852D2189}" type="presParOf" srcId="{4CA7CEC1-3DAC-7D4B-AA36-390E27637FBB}" destId="{7C0039B4-02D8-4C45-96FE-791204EC3DB1}" srcOrd="0" destOrd="0" presId="urn:microsoft.com/office/officeart/2005/8/layout/hChevron3"/>
    <dgm:cxn modelId="{072139E5-942B-42E3-8637-A4A0A14E2678}" type="presParOf" srcId="{4CA7CEC1-3DAC-7D4B-AA36-390E27637FBB}" destId="{94A86BB9-1921-4296-A8A6-E1CD5115BC92}" srcOrd="1" destOrd="0" presId="urn:microsoft.com/office/officeart/2005/8/layout/hChevron3"/>
    <dgm:cxn modelId="{618BC92A-EEE9-460A-95A4-960F0EE54280}" type="presParOf" srcId="{4CA7CEC1-3DAC-7D4B-AA36-390E27637FBB}" destId="{27A9269B-9B9F-4852-9E44-687D009F0873}" srcOrd="2" destOrd="0" presId="urn:microsoft.com/office/officeart/2005/8/layout/hChevron3"/>
    <dgm:cxn modelId="{C1DBD0F6-CD5A-4920-82CD-C2A7B63AEF48}" type="presParOf" srcId="{4CA7CEC1-3DAC-7D4B-AA36-390E27637FBB}" destId="{2E81C181-D2E4-4EF5-AED2-18D638EBEC54}" srcOrd="3" destOrd="0" presId="urn:microsoft.com/office/officeart/2005/8/layout/hChevron3"/>
    <dgm:cxn modelId="{ACDC800D-5739-4F10-96A6-CDD2CED9EDC8}" type="presParOf" srcId="{4CA7CEC1-3DAC-7D4B-AA36-390E27637FBB}" destId="{E07FBB78-1E1B-41BA-9191-5ED5B1937C73}" srcOrd="4" destOrd="0" presId="urn:microsoft.com/office/officeart/2005/8/layout/hChevron3"/>
    <dgm:cxn modelId="{1309B9AE-60B7-4D91-8A28-5D6F49C68E44}" type="presParOf" srcId="{4CA7CEC1-3DAC-7D4B-AA36-390E27637FBB}" destId="{D15F8C76-8A0C-4452-B18A-EC3EA9573F95}" srcOrd="5" destOrd="0" presId="urn:microsoft.com/office/officeart/2005/8/layout/hChevron3"/>
    <dgm:cxn modelId="{6BF49882-46D0-4EAA-84D9-271E60E9E7AB}" type="presParOf" srcId="{4CA7CEC1-3DAC-7D4B-AA36-390E27637FBB}" destId="{FF0A75B0-9869-4CE9-AE32-9987D4F34B72}" srcOrd="6"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84F3CED6-C98F-4E4B-B74F-5AB4AD1D7DA5}" type="doc">
      <dgm:prSet loTypeId="urn:microsoft.com/office/officeart/2005/8/layout/hChevron3" loCatId="" qsTypeId="urn:microsoft.com/office/officeart/2005/8/quickstyle/simple1#3" qsCatId="simple" csTypeId="urn:microsoft.com/office/officeart/2005/8/colors/accent1_2#3" csCatId="accent1" phldr="1"/>
      <dgm:spPr/>
      <dgm:t>
        <a:bodyPr/>
        <a:lstStyle/>
        <a:p>
          <a:endParaRPr lang="en-US"/>
        </a:p>
      </dgm:t>
    </dgm:pt>
    <dgm:pt modelId="{F19920A1-DBCB-884A-8E78-EC2CBE8729F6}">
      <dgm:prSet phldrT="[Text]" custT="1"/>
      <dgm:spPr>
        <a:solidFill>
          <a:schemeClr val="accent6">
            <a:lumMod val="40000"/>
            <a:lumOff val="60000"/>
          </a:schemeClr>
        </a:solidFill>
        <a:ln w="25400">
          <a:solidFill>
            <a:schemeClr val="bg1"/>
          </a:solidFill>
        </a:ln>
      </dgm:spPr>
      <dgm:t>
        <a:bodyPr lIns="91440" tIns="0" rIns="0" bIns="0"/>
        <a:lstStyle/>
        <a:p>
          <a:pPr algn="l"/>
          <a:r>
            <a:rPr lang="en-US" sz="1400" b="0" dirty="0">
              <a:solidFill>
                <a:schemeClr val="tx1"/>
              </a:solidFill>
              <a:latin typeface="Futura" panose="02000503030000020003" pitchFamily="2" charset="0"/>
            </a:rPr>
            <a:t>General Overview</a:t>
          </a:r>
        </a:p>
      </dgm:t>
    </dgm:pt>
    <dgm:pt modelId="{5E9BDC72-99BD-C844-AB19-FE971265743E}" type="parTrans" cxnId="{E9CF10C0-3A55-CE41-A211-395FA33D042F}">
      <dgm:prSet/>
      <dgm:spPr/>
      <dgm:t>
        <a:bodyPr/>
        <a:lstStyle/>
        <a:p>
          <a:endParaRPr lang="en-US" sz="1200"/>
        </a:p>
      </dgm:t>
    </dgm:pt>
    <dgm:pt modelId="{A596F7C1-0101-084B-9511-77418358C0F5}" type="sibTrans" cxnId="{E9CF10C0-3A55-CE41-A211-395FA33D042F}">
      <dgm:prSet/>
      <dgm:spPr/>
      <dgm:t>
        <a:bodyPr/>
        <a:lstStyle/>
        <a:p>
          <a:endParaRPr lang="en-US" sz="1200"/>
        </a:p>
      </dgm:t>
    </dgm:pt>
    <dgm:pt modelId="{AA1A40B0-6798-4DFB-AA01-35F0266EB822}">
      <dgm:prSet phldrT="[Text]" custT="1"/>
      <dgm:spPr>
        <a:solidFill>
          <a:schemeClr val="bg1">
            <a:lumMod val="85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Special Populations</a:t>
          </a:r>
        </a:p>
      </dgm:t>
    </dgm:pt>
    <dgm:pt modelId="{2606BAB6-8C19-4D8B-8396-50582D2B8109}" type="parTrans" cxnId="{85178BA4-6F9D-44ED-864D-41C2E54E8C8C}">
      <dgm:prSet/>
      <dgm:spPr/>
      <dgm:t>
        <a:bodyPr/>
        <a:lstStyle/>
        <a:p>
          <a:endParaRPr lang="en-US"/>
        </a:p>
      </dgm:t>
    </dgm:pt>
    <dgm:pt modelId="{5518EB05-BE67-490F-B5AB-F5BF10E8BD84}" type="sibTrans" cxnId="{85178BA4-6F9D-44ED-864D-41C2E54E8C8C}">
      <dgm:prSet/>
      <dgm:spPr/>
      <dgm:t>
        <a:bodyPr/>
        <a:lstStyle/>
        <a:p>
          <a:endParaRPr lang="en-US"/>
        </a:p>
      </dgm:t>
    </dgm:pt>
    <dgm:pt modelId="{FF167942-0C9D-45EC-BB87-6AF12729AB7F}">
      <dgm:prSet phldrT="[Text]" custT="1"/>
      <dgm:spPr>
        <a:solidFill>
          <a:schemeClr val="accent6">
            <a:lumMod val="40000"/>
            <a:lumOff val="60000"/>
          </a:schemeClr>
        </a:solidFill>
        <a:ln w="25400">
          <a:solidFill>
            <a:schemeClr val="bg1"/>
          </a:solidFill>
        </a:ln>
      </dgm:spPr>
      <dgm:t>
        <a:bodyPr lIns="91440" tIns="0" rIns="0" bIns="0"/>
        <a:lstStyle/>
        <a:p>
          <a:pPr algn="l"/>
          <a:r>
            <a:rPr lang="en-US" sz="1400" dirty="0">
              <a:solidFill>
                <a:schemeClr val="tx1"/>
              </a:solidFill>
              <a:latin typeface="Futura" panose="02000503030000020003" pitchFamily="2" charset="0"/>
            </a:rPr>
            <a:t>Survey Results</a:t>
          </a:r>
        </a:p>
      </dgm:t>
    </dgm:pt>
    <dgm:pt modelId="{21084FE8-7277-463A-9DA8-B691E51E6C2B}" type="parTrans" cxnId="{517C4E11-3B20-425B-B4B8-C1A296C5EE05}">
      <dgm:prSet/>
      <dgm:spPr/>
      <dgm:t>
        <a:bodyPr/>
        <a:lstStyle/>
        <a:p>
          <a:endParaRPr lang="en-US"/>
        </a:p>
      </dgm:t>
    </dgm:pt>
    <dgm:pt modelId="{81C2CDE1-50A6-4D38-8CBD-B8E158B16FFB}" type="sibTrans" cxnId="{517C4E11-3B20-425B-B4B8-C1A296C5EE05}">
      <dgm:prSet/>
      <dgm:spPr/>
      <dgm:t>
        <a:bodyPr/>
        <a:lstStyle/>
        <a:p>
          <a:endParaRPr lang="en-US"/>
        </a:p>
      </dgm:t>
    </dgm:pt>
    <dgm:pt modelId="{090B91DE-147D-41B3-ACB8-1CC3FFB1C05A}">
      <dgm:prSet phldrT="[Text]" custT="1"/>
      <dgm:spPr>
        <a:solidFill>
          <a:schemeClr val="accent5"/>
        </a:solidFill>
        <a:ln w="25400">
          <a:solidFill>
            <a:schemeClr val="bg1"/>
          </a:solidFill>
        </a:ln>
      </dgm:spPr>
      <dgm:t>
        <a:bodyPr lIns="91440" tIns="0" rIns="0" bIns="0"/>
        <a:lstStyle/>
        <a:p>
          <a:pPr algn="l"/>
          <a:r>
            <a:rPr lang="en-US" sz="1400" dirty="0">
              <a:solidFill>
                <a:schemeClr val="bg1"/>
              </a:solidFill>
              <a:latin typeface="Futura" panose="02000503030000020003" pitchFamily="2" charset="0"/>
            </a:rPr>
            <a:t>Geography</a:t>
          </a:r>
        </a:p>
      </dgm:t>
    </dgm:pt>
    <dgm:pt modelId="{0A379BE3-E0FD-4864-818E-75E6C311A1A2}" type="parTrans" cxnId="{B01EDB8D-778D-44D6-A390-27C46A68EAE1}">
      <dgm:prSet/>
      <dgm:spPr/>
      <dgm:t>
        <a:bodyPr/>
        <a:lstStyle/>
        <a:p>
          <a:endParaRPr lang="en-US"/>
        </a:p>
      </dgm:t>
    </dgm:pt>
    <dgm:pt modelId="{1EBFFD13-48B3-4BBB-AAC6-DB7AC320C645}" type="sibTrans" cxnId="{B01EDB8D-778D-44D6-A390-27C46A68EAE1}">
      <dgm:prSet/>
      <dgm:spPr/>
      <dgm:t>
        <a:bodyPr/>
        <a:lstStyle/>
        <a:p>
          <a:endParaRPr lang="en-US"/>
        </a:p>
      </dgm:t>
    </dgm:pt>
    <dgm:pt modelId="{4CA7CEC1-3DAC-7D4B-AA36-390E27637FBB}" type="pres">
      <dgm:prSet presAssocID="{84F3CED6-C98F-4E4B-B74F-5AB4AD1D7DA5}" presName="Name0" presStyleCnt="0">
        <dgm:presLayoutVars>
          <dgm:dir/>
          <dgm:resizeHandles val="exact"/>
        </dgm:presLayoutVars>
      </dgm:prSet>
      <dgm:spPr/>
    </dgm:pt>
    <dgm:pt modelId="{7C0039B4-02D8-4C45-96FE-791204EC3DB1}" type="pres">
      <dgm:prSet presAssocID="{F19920A1-DBCB-884A-8E78-EC2CBE8729F6}" presName="parTxOnly" presStyleLbl="node1" presStyleIdx="0" presStyleCnt="4" custScaleX="99522" custLinFactY="49827" custLinFactNeighborX="-375" custLinFactNeighborY="100000">
        <dgm:presLayoutVars>
          <dgm:bulletEnabled val="1"/>
        </dgm:presLayoutVars>
      </dgm:prSet>
      <dgm:spPr/>
    </dgm:pt>
    <dgm:pt modelId="{94A86BB9-1921-4296-A8A6-E1CD5115BC92}" type="pres">
      <dgm:prSet presAssocID="{A596F7C1-0101-084B-9511-77418358C0F5}" presName="parSpace" presStyleCnt="0"/>
      <dgm:spPr/>
    </dgm:pt>
    <dgm:pt modelId="{27A9269B-9B9F-4852-9E44-687D009F0873}" type="pres">
      <dgm:prSet presAssocID="{AA1A40B0-6798-4DFB-AA01-35F0266EB822}" presName="parTxOnly" presStyleLbl="node1" presStyleIdx="1" presStyleCnt="4" custLinFactY="11340" custLinFactNeighborY="100000">
        <dgm:presLayoutVars>
          <dgm:bulletEnabled val="1"/>
        </dgm:presLayoutVars>
      </dgm:prSet>
      <dgm:spPr/>
    </dgm:pt>
    <dgm:pt modelId="{2E81C181-D2E4-4EF5-AED2-18D638EBEC54}" type="pres">
      <dgm:prSet presAssocID="{5518EB05-BE67-490F-B5AB-F5BF10E8BD84}" presName="parSpace" presStyleCnt="0"/>
      <dgm:spPr/>
    </dgm:pt>
    <dgm:pt modelId="{E07FBB78-1E1B-41BA-9191-5ED5B1937C73}" type="pres">
      <dgm:prSet presAssocID="{FF167942-0C9D-45EC-BB87-6AF12729AB7F}" presName="parTxOnly" presStyleLbl="node1" presStyleIdx="2" presStyleCnt="4">
        <dgm:presLayoutVars>
          <dgm:bulletEnabled val="1"/>
        </dgm:presLayoutVars>
      </dgm:prSet>
      <dgm:spPr/>
    </dgm:pt>
    <dgm:pt modelId="{D15F8C76-8A0C-4452-B18A-EC3EA9573F95}" type="pres">
      <dgm:prSet presAssocID="{81C2CDE1-50A6-4D38-8CBD-B8E158B16FFB}" presName="parSpace" presStyleCnt="0"/>
      <dgm:spPr/>
    </dgm:pt>
    <dgm:pt modelId="{FF0A75B0-9869-4CE9-AE32-9987D4F34B72}" type="pres">
      <dgm:prSet presAssocID="{090B91DE-147D-41B3-ACB8-1CC3FFB1C05A}" presName="parTxOnly" presStyleLbl="node1" presStyleIdx="3" presStyleCnt="4" custLinFactY="-511922" custLinFactNeighborY="-600000">
        <dgm:presLayoutVars>
          <dgm:bulletEnabled val="1"/>
        </dgm:presLayoutVars>
      </dgm:prSet>
      <dgm:spPr/>
    </dgm:pt>
  </dgm:ptLst>
  <dgm:cxnLst>
    <dgm:cxn modelId="{517C4E11-3B20-425B-B4B8-C1A296C5EE05}" srcId="{84F3CED6-C98F-4E4B-B74F-5AB4AD1D7DA5}" destId="{FF167942-0C9D-45EC-BB87-6AF12729AB7F}" srcOrd="2" destOrd="0" parTransId="{21084FE8-7277-463A-9DA8-B691E51E6C2B}" sibTransId="{81C2CDE1-50A6-4D38-8CBD-B8E158B16FFB}"/>
    <dgm:cxn modelId="{54A4725C-A11F-42D4-B5FA-71A5E3DAD02C}" type="presOf" srcId="{AA1A40B0-6798-4DFB-AA01-35F0266EB822}" destId="{27A9269B-9B9F-4852-9E44-687D009F0873}" srcOrd="0" destOrd="0" presId="urn:microsoft.com/office/officeart/2005/8/layout/hChevron3"/>
    <dgm:cxn modelId="{F3D6D841-D87B-45E6-80AD-A3FF4C483D67}" type="presOf" srcId="{090B91DE-147D-41B3-ACB8-1CC3FFB1C05A}" destId="{FF0A75B0-9869-4CE9-AE32-9987D4F34B72}" srcOrd="0" destOrd="0" presId="urn:microsoft.com/office/officeart/2005/8/layout/hChevron3"/>
    <dgm:cxn modelId="{51D8574C-3936-A741-917A-93F175C2A08E}" type="presOf" srcId="{84F3CED6-C98F-4E4B-B74F-5AB4AD1D7DA5}" destId="{4CA7CEC1-3DAC-7D4B-AA36-390E27637FBB}" srcOrd="0" destOrd="0" presId="urn:microsoft.com/office/officeart/2005/8/layout/hChevron3"/>
    <dgm:cxn modelId="{B01EDB8D-778D-44D6-A390-27C46A68EAE1}" srcId="{84F3CED6-C98F-4E4B-B74F-5AB4AD1D7DA5}" destId="{090B91DE-147D-41B3-ACB8-1CC3FFB1C05A}" srcOrd="3" destOrd="0" parTransId="{0A379BE3-E0FD-4864-818E-75E6C311A1A2}" sibTransId="{1EBFFD13-48B3-4BBB-AAC6-DB7AC320C645}"/>
    <dgm:cxn modelId="{8EFA339D-CD2B-48DC-9B2B-A6682D49ED85}" type="presOf" srcId="{FF167942-0C9D-45EC-BB87-6AF12729AB7F}" destId="{E07FBB78-1E1B-41BA-9191-5ED5B1937C73}" srcOrd="0" destOrd="0" presId="urn:microsoft.com/office/officeart/2005/8/layout/hChevron3"/>
    <dgm:cxn modelId="{85178BA4-6F9D-44ED-864D-41C2E54E8C8C}" srcId="{84F3CED6-C98F-4E4B-B74F-5AB4AD1D7DA5}" destId="{AA1A40B0-6798-4DFB-AA01-35F0266EB822}" srcOrd="1" destOrd="0" parTransId="{2606BAB6-8C19-4D8B-8396-50582D2B8109}" sibTransId="{5518EB05-BE67-490F-B5AB-F5BF10E8BD84}"/>
    <dgm:cxn modelId="{E9CF10C0-3A55-CE41-A211-395FA33D042F}" srcId="{84F3CED6-C98F-4E4B-B74F-5AB4AD1D7DA5}" destId="{F19920A1-DBCB-884A-8E78-EC2CBE8729F6}" srcOrd="0" destOrd="0" parTransId="{5E9BDC72-99BD-C844-AB19-FE971265743E}" sibTransId="{A596F7C1-0101-084B-9511-77418358C0F5}"/>
    <dgm:cxn modelId="{2411C5F5-0907-1445-A518-B4672D927D7D}" type="presOf" srcId="{F19920A1-DBCB-884A-8E78-EC2CBE8729F6}" destId="{7C0039B4-02D8-4C45-96FE-791204EC3DB1}" srcOrd="0" destOrd="0" presId="urn:microsoft.com/office/officeart/2005/8/layout/hChevron3"/>
    <dgm:cxn modelId="{593C6723-79B7-BE4C-8C01-B135852D2189}" type="presParOf" srcId="{4CA7CEC1-3DAC-7D4B-AA36-390E27637FBB}" destId="{7C0039B4-02D8-4C45-96FE-791204EC3DB1}" srcOrd="0" destOrd="0" presId="urn:microsoft.com/office/officeart/2005/8/layout/hChevron3"/>
    <dgm:cxn modelId="{072139E5-942B-42E3-8637-A4A0A14E2678}" type="presParOf" srcId="{4CA7CEC1-3DAC-7D4B-AA36-390E27637FBB}" destId="{94A86BB9-1921-4296-A8A6-E1CD5115BC92}" srcOrd="1" destOrd="0" presId="urn:microsoft.com/office/officeart/2005/8/layout/hChevron3"/>
    <dgm:cxn modelId="{618BC92A-EEE9-460A-95A4-960F0EE54280}" type="presParOf" srcId="{4CA7CEC1-3DAC-7D4B-AA36-390E27637FBB}" destId="{27A9269B-9B9F-4852-9E44-687D009F0873}" srcOrd="2" destOrd="0" presId="urn:microsoft.com/office/officeart/2005/8/layout/hChevron3"/>
    <dgm:cxn modelId="{C1DBD0F6-CD5A-4920-82CD-C2A7B63AEF48}" type="presParOf" srcId="{4CA7CEC1-3DAC-7D4B-AA36-390E27637FBB}" destId="{2E81C181-D2E4-4EF5-AED2-18D638EBEC54}" srcOrd="3" destOrd="0" presId="urn:microsoft.com/office/officeart/2005/8/layout/hChevron3"/>
    <dgm:cxn modelId="{ACDC800D-5739-4F10-96A6-CDD2CED9EDC8}" type="presParOf" srcId="{4CA7CEC1-3DAC-7D4B-AA36-390E27637FBB}" destId="{E07FBB78-1E1B-41BA-9191-5ED5B1937C73}" srcOrd="4" destOrd="0" presId="urn:microsoft.com/office/officeart/2005/8/layout/hChevron3"/>
    <dgm:cxn modelId="{1309B9AE-60B7-4D91-8A28-5D6F49C68E44}" type="presParOf" srcId="{4CA7CEC1-3DAC-7D4B-AA36-390E27637FBB}" destId="{D15F8C76-8A0C-4452-B18A-EC3EA9573F95}" srcOrd="5" destOrd="0" presId="urn:microsoft.com/office/officeart/2005/8/layout/hChevron3"/>
    <dgm:cxn modelId="{6BF49882-46D0-4EAA-84D9-271E60E9E7AB}" type="presParOf" srcId="{4CA7CEC1-3DAC-7D4B-AA36-390E27637FBB}" destId="{FF0A75B0-9869-4CE9-AE32-9987D4F34B72}" srcOrd="6"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039B4-02D8-4C45-96FE-791204EC3DB1}">
      <dsp:nvSpPr>
        <dsp:cNvPr id="0" name=""/>
        <dsp:cNvSpPr/>
      </dsp:nvSpPr>
      <dsp:spPr>
        <a:xfrm>
          <a:off x="1" y="0"/>
          <a:ext cx="2276850" cy="305323"/>
        </a:xfrm>
        <a:prstGeom prst="homePlate">
          <a:avLst/>
        </a:prstGeom>
        <a:solidFill>
          <a:schemeClr val="accent1">
            <a:hueOff val="0"/>
            <a:satOff val="0"/>
            <a:lumOff val="0"/>
            <a:alphaOff val="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711200">
            <a:lnSpc>
              <a:spcPct val="90000"/>
            </a:lnSpc>
            <a:spcBef>
              <a:spcPct val="0"/>
            </a:spcBef>
            <a:spcAft>
              <a:spcPct val="35000"/>
            </a:spcAft>
            <a:buNone/>
          </a:pPr>
          <a:r>
            <a:rPr lang="en-US" sz="1600" kern="1200" dirty="0">
              <a:solidFill>
                <a:schemeClr val="bg1"/>
              </a:solidFill>
            </a:rPr>
            <a:t>Section 1</a:t>
          </a:r>
        </a:p>
      </dsp:txBody>
      <dsp:txXfrm>
        <a:off x="1" y="0"/>
        <a:ext cx="2200519" cy="305323"/>
      </dsp:txXfrm>
    </dsp:sp>
    <dsp:sp modelId="{27A9269B-9B9F-4852-9E44-687D009F0873}">
      <dsp:nvSpPr>
        <dsp:cNvPr id="0" name=""/>
        <dsp:cNvSpPr/>
      </dsp:nvSpPr>
      <dsp:spPr>
        <a:xfrm>
          <a:off x="1821010" y="0"/>
          <a:ext cx="228778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711200">
            <a:lnSpc>
              <a:spcPct val="90000"/>
            </a:lnSpc>
            <a:spcBef>
              <a:spcPct val="0"/>
            </a:spcBef>
            <a:spcAft>
              <a:spcPct val="35000"/>
            </a:spcAft>
            <a:buNone/>
          </a:pPr>
          <a:r>
            <a:rPr lang="en-US" sz="1600" kern="1200">
              <a:solidFill>
                <a:schemeClr val="tx1"/>
              </a:solidFill>
            </a:rPr>
            <a:t>Section 2</a:t>
          </a:r>
        </a:p>
      </dsp:txBody>
      <dsp:txXfrm>
        <a:off x="1973672" y="0"/>
        <a:ext cx="1982462" cy="305323"/>
      </dsp:txXfrm>
    </dsp:sp>
    <dsp:sp modelId="{E07FBB78-1E1B-41BA-9191-5ED5B1937C73}">
      <dsp:nvSpPr>
        <dsp:cNvPr id="0" name=""/>
        <dsp:cNvSpPr/>
      </dsp:nvSpPr>
      <dsp:spPr>
        <a:xfrm>
          <a:off x="3651238" y="0"/>
          <a:ext cx="228778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711200">
            <a:lnSpc>
              <a:spcPct val="90000"/>
            </a:lnSpc>
            <a:spcBef>
              <a:spcPct val="0"/>
            </a:spcBef>
            <a:spcAft>
              <a:spcPct val="35000"/>
            </a:spcAft>
            <a:buNone/>
          </a:pPr>
          <a:r>
            <a:rPr lang="en-US" sz="1600" kern="1200">
              <a:solidFill>
                <a:schemeClr val="tx1"/>
              </a:solidFill>
            </a:rPr>
            <a:t>Section 3</a:t>
          </a:r>
        </a:p>
      </dsp:txBody>
      <dsp:txXfrm>
        <a:off x="3803900" y="0"/>
        <a:ext cx="1982462" cy="305323"/>
      </dsp:txXfrm>
    </dsp:sp>
    <dsp:sp modelId="{FF0A75B0-9869-4CE9-AE32-9987D4F34B72}">
      <dsp:nvSpPr>
        <dsp:cNvPr id="0" name=""/>
        <dsp:cNvSpPr/>
      </dsp:nvSpPr>
      <dsp:spPr>
        <a:xfrm>
          <a:off x="5481467" y="0"/>
          <a:ext cx="228778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711200">
            <a:lnSpc>
              <a:spcPct val="90000"/>
            </a:lnSpc>
            <a:spcBef>
              <a:spcPct val="0"/>
            </a:spcBef>
            <a:spcAft>
              <a:spcPct val="35000"/>
            </a:spcAft>
            <a:buNone/>
          </a:pPr>
          <a:r>
            <a:rPr lang="en-US" sz="1600" kern="1200">
              <a:solidFill>
                <a:schemeClr val="tx1"/>
              </a:solidFill>
            </a:rPr>
            <a:t>Section 4</a:t>
          </a:r>
        </a:p>
      </dsp:txBody>
      <dsp:txXfrm>
        <a:off x="5634129" y="0"/>
        <a:ext cx="1982462" cy="305323"/>
      </dsp:txXfrm>
    </dsp:sp>
    <dsp:sp modelId="{DA921F94-8AF6-4999-A44C-A211F10EE141}">
      <dsp:nvSpPr>
        <dsp:cNvPr id="0" name=""/>
        <dsp:cNvSpPr/>
      </dsp:nvSpPr>
      <dsp:spPr>
        <a:xfrm>
          <a:off x="7311695" y="0"/>
          <a:ext cx="228778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711200">
            <a:lnSpc>
              <a:spcPct val="90000"/>
            </a:lnSpc>
            <a:spcBef>
              <a:spcPct val="0"/>
            </a:spcBef>
            <a:spcAft>
              <a:spcPct val="35000"/>
            </a:spcAft>
            <a:buNone/>
          </a:pPr>
          <a:r>
            <a:rPr lang="en-US" sz="1600" kern="1200">
              <a:solidFill>
                <a:schemeClr val="tx1"/>
              </a:solidFill>
            </a:rPr>
            <a:t>Section 5</a:t>
          </a:r>
        </a:p>
      </dsp:txBody>
      <dsp:txXfrm>
        <a:off x="7464357" y="0"/>
        <a:ext cx="1982462" cy="3053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039B4-02D8-4C45-96FE-791204EC3DB1}">
      <dsp:nvSpPr>
        <dsp:cNvPr id="0" name=""/>
        <dsp:cNvSpPr/>
      </dsp:nvSpPr>
      <dsp:spPr>
        <a:xfrm>
          <a:off x="0" y="0"/>
          <a:ext cx="2276850" cy="305323"/>
        </a:xfrm>
        <a:prstGeom prst="homePlate">
          <a:avLst/>
        </a:prstGeom>
        <a:solidFill>
          <a:schemeClr val="accent1">
            <a:hueOff val="0"/>
            <a:satOff val="0"/>
            <a:lumOff val="0"/>
            <a:alphaOff val="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711200">
            <a:lnSpc>
              <a:spcPct val="90000"/>
            </a:lnSpc>
            <a:spcBef>
              <a:spcPct val="0"/>
            </a:spcBef>
            <a:spcAft>
              <a:spcPct val="35000"/>
            </a:spcAft>
            <a:buNone/>
          </a:pPr>
          <a:r>
            <a:rPr lang="en-US" sz="1600" kern="1200">
              <a:solidFill>
                <a:schemeClr val="bg1"/>
              </a:solidFill>
            </a:rPr>
            <a:t>Section 1</a:t>
          </a:r>
        </a:p>
      </dsp:txBody>
      <dsp:txXfrm>
        <a:off x="0" y="0"/>
        <a:ext cx="2200519" cy="305323"/>
      </dsp:txXfrm>
    </dsp:sp>
    <dsp:sp modelId="{27A9269B-9B9F-4852-9E44-687D009F0873}">
      <dsp:nvSpPr>
        <dsp:cNvPr id="0" name=""/>
        <dsp:cNvSpPr/>
      </dsp:nvSpPr>
      <dsp:spPr>
        <a:xfrm>
          <a:off x="1821010" y="0"/>
          <a:ext cx="2287785" cy="305323"/>
        </a:xfrm>
        <a:prstGeom prst="chevron">
          <a:avLst/>
        </a:prstGeom>
        <a:solidFill>
          <a:schemeClr val="accent3"/>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711200">
            <a:lnSpc>
              <a:spcPct val="90000"/>
            </a:lnSpc>
            <a:spcBef>
              <a:spcPct val="0"/>
            </a:spcBef>
            <a:spcAft>
              <a:spcPct val="35000"/>
            </a:spcAft>
            <a:buNone/>
          </a:pPr>
          <a:r>
            <a:rPr lang="en-US" sz="1600" kern="1200">
              <a:solidFill>
                <a:schemeClr val="bg1"/>
              </a:solidFill>
            </a:rPr>
            <a:t>Section 2</a:t>
          </a:r>
        </a:p>
      </dsp:txBody>
      <dsp:txXfrm>
        <a:off x="1973672" y="0"/>
        <a:ext cx="1982462" cy="305323"/>
      </dsp:txXfrm>
    </dsp:sp>
    <dsp:sp modelId="{E07FBB78-1E1B-41BA-9191-5ED5B1937C73}">
      <dsp:nvSpPr>
        <dsp:cNvPr id="0" name=""/>
        <dsp:cNvSpPr/>
      </dsp:nvSpPr>
      <dsp:spPr>
        <a:xfrm>
          <a:off x="3651238" y="0"/>
          <a:ext cx="2287785" cy="305323"/>
        </a:xfrm>
        <a:prstGeom prst="chevron">
          <a:avLst/>
        </a:prstGeom>
        <a:solidFill>
          <a:schemeClr val="accent5"/>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711200">
            <a:lnSpc>
              <a:spcPct val="90000"/>
            </a:lnSpc>
            <a:spcBef>
              <a:spcPct val="0"/>
            </a:spcBef>
            <a:spcAft>
              <a:spcPct val="35000"/>
            </a:spcAft>
            <a:buNone/>
          </a:pPr>
          <a:r>
            <a:rPr lang="en-US" sz="1600" kern="1200">
              <a:solidFill>
                <a:schemeClr val="bg1"/>
              </a:solidFill>
            </a:rPr>
            <a:t>Section 3</a:t>
          </a:r>
        </a:p>
      </dsp:txBody>
      <dsp:txXfrm>
        <a:off x="3803900" y="0"/>
        <a:ext cx="1982462" cy="305323"/>
      </dsp:txXfrm>
    </dsp:sp>
    <dsp:sp modelId="{FF0A75B0-9869-4CE9-AE32-9987D4F34B72}">
      <dsp:nvSpPr>
        <dsp:cNvPr id="0" name=""/>
        <dsp:cNvSpPr/>
      </dsp:nvSpPr>
      <dsp:spPr>
        <a:xfrm>
          <a:off x="5471309" y="0"/>
          <a:ext cx="2287785" cy="305323"/>
        </a:xfrm>
        <a:prstGeom prst="chevron">
          <a:avLst/>
        </a:prstGeom>
        <a:solidFill>
          <a:schemeClr val="tx1"/>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711200">
            <a:lnSpc>
              <a:spcPct val="90000"/>
            </a:lnSpc>
            <a:spcBef>
              <a:spcPct val="0"/>
            </a:spcBef>
            <a:spcAft>
              <a:spcPct val="35000"/>
            </a:spcAft>
            <a:buNone/>
          </a:pPr>
          <a:r>
            <a:rPr lang="en-US" sz="1600" kern="1200">
              <a:solidFill>
                <a:schemeClr val="bg1"/>
              </a:solidFill>
            </a:rPr>
            <a:t>Section 4</a:t>
          </a:r>
        </a:p>
      </dsp:txBody>
      <dsp:txXfrm>
        <a:off x="5623971" y="0"/>
        <a:ext cx="1982462" cy="305323"/>
      </dsp:txXfrm>
    </dsp:sp>
    <dsp:sp modelId="{DA921F94-8AF6-4999-A44C-A211F10EE141}">
      <dsp:nvSpPr>
        <dsp:cNvPr id="0" name=""/>
        <dsp:cNvSpPr/>
      </dsp:nvSpPr>
      <dsp:spPr>
        <a:xfrm>
          <a:off x="7313413" y="0"/>
          <a:ext cx="2287785" cy="305323"/>
        </a:xfrm>
        <a:prstGeom prst="chevron">
          <a:avLst/>
        </a:prstGeom>
        <a:solidFill>
          <a:schemeClr val="accent2"/>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711200">
            <a:lnSpc>
              <a:spcPct val="90000"/>
            </a:lnSpc>
            <a:spcBef>
              <a:spcPct val="0"/>
            </a:spcBef>
            <a:spcAft>
              <a:spcPct val="35000"/>
            </a:spcAft>
            <a:buNone/>
          </a:pPr>
          <a:r>
            <a:rPr lang="en-US" sz="1600" kern="1200">
              <a:solidFill>
                <a:schemeClr val="tx1"/>
              </a:solidFill>
            </a:rPr>
            <a:t>Section 5</a:t>
          </a:r>
        </a:p>
      </dsp:txBody>
      <dsp:txXfrm>
        <a:off x="7466075" y="0"/>
        <a:ext cx="1982462" cy="30532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039B4-02D8-4C45-96FE-791204EC3DB1}">
      <dsp:nvSpPr>
        <dsp:cNvPr id="0" name=""/>
        <dsp:cNvSpPr/>
      </dsp:nvSpPr>
      <dsp:spPr>
        <a:xfrm>
          <a:off x="0" y="0"/>
          <a:ext cx="2813402" cy="305323"/>
        </a:xfrm>
        <a:prstGeom prst="homePlate">
          <a:avLst/>
        </a:prstGeom>
        <a:solidFill>
          <a:schemeClr val="accent2"/>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b="0" kern="1200" dirty="0">
              <a:solidFill>
                <a:schemeClr val="bg1"/>
              </a:solidFill>
              <a:latin typeface="Futura" panose="02000503030000020003" pitchFamily="2" charset="0"/>
            </a:rPr>
            <a:t>General Overview</a:t>
          </a:r>
        </a:p>
      </dsp:txBody>
      <dsp:txXfrm>
        <a:off x="0" y="0"/>
        <a:ext cx="2737071" cy="305323"/>
      </dsp:txXfrm>
    </dsp:sp>
    <dsp:sp modelId="{27A9269B-9B9F-4852-9E44-687D009F0873}">
      <dsp:nvSpPr>
        <dsp:cNvPr id="0" name=""/>
        <dsp:cNvSpPr/>
      </dsp:nvSpPr>
      <dsp:spPr>
        <a:xfrm>
          <a:off x="2249619"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Special Populations</a:t>
          </a:r>
        </a:p>
      </dsp:txBody>
      <dsp:txXfrm>
        <a:off x="2402281" y="0"/>
        <a:ext cx="2521592" cy="305323"/>
      </dsp:txXfrm>
    </dsp:sp>
    <dsp:sp modelId="{E07FBB78-1E1B-41BA-9191-5ED5B1937C73}">
      <dsp:nvSpPr>
        <dsp:cNvPr id="0" name=""/>
        <dsp:cNvSpPr/>
      </dsp:nvSpPr>
      <dsp:spPr>
        <a:xfrm>
          <a:off x="4511151"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Survey Results</a:t>
          </a:r>
        </a:p>
      </dsp:txBody>
      <dsp:txXfrm>
        <a:off x="4663813" y="0"/>
        <a:ext cx="2521592" cy="305323"/>
      </dsp:txXfrm>
    </dsp:sp>
    <dsp:sp modelId="{FF0A75B0-9869-4CE9-AE32-9987D4F34B72}">
      <dsp:nvSpPr>
        <dsp:cNvPr id="0" name=""/>
        <dsp:cNvSpPr/>
      </dsp:nvSpPr>
      <dsp:spPr>
        <a:xfrm>
          <a:off x="6772684"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Geography</a:t>
          </a:r>
        </a:p>
      </dsp:txBody>
      <dsp:txXfrm>
        <a:off x="6925346" y="0"/>
        <a:ext cx="2521592" cy="30532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039B4-02D8-4C45-96FE-791204EC3DB1}">
      <dsp:nvSpPr>
        <dsp:cNvPr id="0" name=""/>
        <dsp:cNvSpPr/>
      </dsp:nvSpPr>
      <dsp:spPr>
        <a:xfrm>
          <a:off x="0" y="0"/>
          <a:ext cx="2813402" cy="305323"/>
        </a:xfrm>
        <a:prstGeom prst="homePlate">
          <a:avLst/>
        </a:prstGeom>
        <a:solidFill>
          <a:schemeClr val="accent2"/>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b="0" kern="1200" dirty="0">
              <a:solidFill>
                <a:schemeClr val="bg1"/>
              </a:solidFill>
              <a:latin typeface="Futura" panose="02000503030000020003" pitchFamily="2" charset="0"/>
            </a:rPr>
            <a:t>General Overview</a:t>
          </a:r>
        </a:p>
      </dsp:txBody>
      <dsp:txXfrm>
        <a:off x="0" y="0"/>
        <a:ext cx="2737071" cy="305323"/>
      </dsp:txXfrm>
    </dsp:sp>
    <dsp:sp modelId="{27A9269B-9B9F-4852-9E44-687D009F0873}">
      <dsp:nvSpPr>
        <dsp:cNvPr id="0" name=""/>
        <dsp:cNvSpPr/>
      </dsp:nvSpPr>
      <dsp:spPr>
        <a:xfrm>
          <a:off x="2249619"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Special Populations</a:t>
          </a:r>
        </a:p>
      </dsp:txBody>
      <dsp:txXfrm>
        <a:off x="2402281" y="0"/>
        <a:ext cx="2521592" cy="305323"/>
      </dsp:txXfrm>
    </dsp:sp>
    <dsp:sp modelId="{E07FBB78-1E1B-41BA-9191-5ED5B1937C73}">
      <dsp:nvSpPr>
        <dsp:cNvPr id="0" name=""/>
        <dsp:cNvSpPr/>
      </dsp:nvSpPr>
      <dsp:spPr>
        <a:xfrm>
          <a:off x="4511151"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Survey Results</a:t>
          </a:r>
        </a:p>
      </dsp:txBody>
      <dsp:txXfrm>
        <a:off x="4663813" y="0"/>
        <a:ext cx="2521592" cy="305323"/>
      </dsp:txXfrm>
    </dsp:sp>
    <dsp:sp modelId="{FF0A75B0-9869-4CE9-AE32-9987D4F34B72}">
      <dsp:nvSpPr>
        <dsp:cNvPr id="0" name=""/>
        <dsp:cNvSpPr/>
      </dsp:nvSpPr>
      <dsp:spPr>
        <a:xfrm>
          <a:off x="6772684"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Geography</a:t>
          </a:r>
        </a:p>
      </dsp:txBody>
      <dsp:txXfrm>
        <a:off x="6925346" y="0"/>
        <a:ext cx="2521592" cy="30532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039B4-02D8-4C45-96FE-791204EC3DB1}">
      <dsp:nvSpPr>
        <dsp:cNvPr id="0" name=""/>
        <dsp:cNvSpPr/>
      </dsp:nvSpPr>
      <dsp:spPr>
        <a:xfrm>
          <a:off x="0" y="0"/>
          <a:ext cx="2813402" cy="305323"/>
        </a:xfrm>
        <a:prstGeom prst="homePlate">
          <a:avLst/>
        </a:prstGeom>
        <a:solidFill>
          <a:schemeClr val="accent2"/>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b="0" kern="1200" dirty="0">
              <a:solidFill>
                <a:schemeClr val="bg1"/>
              </a:solidFill>
              <a:latin typeface="Futura" panose="02000503030000020003" pitchFamily="2" charset="0"/>
            </a:rPr>
            <a:t>General Overview</a:t>
          </a:r>
        </a:p>
      </dsp:txBody>
      <dsp:txXfrm>
        <a:off x="0" y="0"/>
        <a:ext cx="2737071" cy="305323"/>
      </dsp:txXfrm>
    </dsp:sp>
    <dsp:sp modelId="{27A9269B-9B9F-4852-9E44-687D009F0873}">
      <dsp:nvSpPr>
        <dsp:cNvPr id="0" name=""/>
        <dsp:cNvSpPr/>
      </dsp:nvSpPr>
      <dsp:spPr>
        <a:xfrm>
          <a:off x="2249619"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Special Populations</a:t>
          </a:r>
        </a:p>
      </dsp:txBody>
      <dsp:txXfrm>
        <a:off x="2402281" y="0"/>
        <a:ext cx="2521592" cy="305323"/>
      </dsp:txXfrm>
    </dsp:sp>
    <dsp:sp modelId="{E07FBB78-1E1B-41BA-9191-5ED5B1937C73}">
      <dsp:nvSpPr>
        <dsp:cNvPr id="0" name=""/>
        <dsp:cNvSpPr/>
      </dsp:nvSpPr>
      <dsp:spPr>
        <a:xfrm>
          <a:off x="4511151"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Survey Results</a:t>
          </a:r>
        </a:p>
      </dsp:txBody>
      <dsp:txXfrm>
        <a:off x="4663813" y="0"/>
        <a:ext cx="2521592" cy="305323"/>
      </dsp:txXfrm>
    </dsp:sp>
    <dsp:sp modelId="{FF0A75B0-9869-4CE9-AE32-9987D4F34B72}">
      <dsp:nvSpPr>
        <dsp:cNvPr id="0" name=""/>
        <dsp:cNvSpPr/>
      </dsp:nvSpPr>
      <dsp:spPr>
        <a:xfrm>
          <a:off x="6772684"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Geography</a:t>
          </a:r>
        </a:p>
      </dsp:txBody>
      <dsp:txXfrm>
        <a:off x="6925346" y="0"/>
        <a:ext cx="2521592" cy="30532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039B4-02D8-4C45-96FE-791204EC3DB1}">
      <dsp:nvSpPr>
        <dsp:cNvPr id="0" name=""/>
        <dsp:cNvSpPr/>
      </dsp:nvSpPr>
      <dsp:spPr>
        <a:xfrm>
          <a:off x="0" y="0"/>
          <a:ext cx="2813402" cy="305323"/>
        </a:xfrm>
        <a:prstGeom prst="homePlate">
          <a:avLst/>
        </a:prstGeom>
        <a:solidFill>
          <a:schemeClr val="accent2"/>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b="0" kern="1200" dirty="0">
              <a:solidFill>
                <a:schemeClr val="bg1"/>
              </a:solidFill>
              <a:latin typeface="Futura" panose="02000503030000020003" pitchFamily="2" charset="0"/>
            </a:rPr>
            <a:t>General Overview</a:t>
          </a:r>
        </a:p>
      </dsp:txBody>
      <dsp:txXfrm>
        <a:off x="0" y="0"/>
        <a:ext cx="2737071" cy="305323"/>
      </dsp:txXfrm>
    </dsp:sp>
    <dsp:sp modelId="{27A9269B-9B9F-4852-9E44-687D009F0873}">
      <dsp:nvSpPr>
        <dsp:cNvPr id="0" name=""/>
        <dsp:cNvSpPr/>
      </dsp:nvSpPr>
      <dsp:spPr>
        <a:xfrm>
          <a:off x="2249619"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Special Populations</a:t>
          </a:r>
        </a:p>
      </dsp:txBody>
      <dsp:txXfrm>
        <a:off x="2402281" y="0"/>
        <a:ext cx="2521592" cy="305323"/>
      </dsp:txXfrm>
    </dsp:sp>
    <dsp:sp modelId="{E07FBB78-1E1B-41BA-9191-5ED5B1937C73}">
      <dsp:nvSpPr>
        <dsp:cNvPr id="0" name=""/>
        <dsp:cNvSpPr/>
      </dsp:nvSpPr>
      <dsp:spPr>
        <a:xfrm>
          <a:off x="4511151"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Survey Results</a:t>
          </a:r>
        </a:p>
      </dsp:txBody>
      <dsp:txXfrm>
        <a:off x="4663813" y="0"/>
        <a:ext cx="2521592" cy="305323"/>
      </dsp:txXfrm>
    </dsp:sp>
    <dsp:sp modelId="{FF0A75B0-9869-4CE9-AE32-9987D4F34B72}">
      <dsp:nvSpPr>
        <dsp:cNvPr id="0" name=""/>
        <dsp:cNvSpPr/>
      </dsp:nvSpPr>
      <dsp:spPr>
        <a:xfrm>
          <a:off x="6772684"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Geography</a:t>
          </a:r>
        </a:p>
      </dsp:txBody>
      <dsp:txXfrm>
        <a:off x="6925346" y="0"/>
        <a:ext cx="2521592" cy="30532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039B4-02D8-4C45-96FE-791204EC3DB1}">
      <dsp:nvSpPr>
        <dsp:cNvPr id="0" name=""/>
        <dsp:cNvSpPr/>
      </dsp:nvSpPr>
      <dsp:spPr>
        <a:xfrm>
          <a:off x="0" y="0"/>
          <a:ext cx="2813402" cy="305323"/>
        </a:xfrm>
        <a:prstGeom prst="homePlate">
          <a:avLst/>
        </a:prstGeom>
        <a:solidFill>
          <a:schemeClr val="accent2"/>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b="0" kern="1200" dirty="0">
              <a:solidFill>
                <a:schemeClr val="bg1"/>
              </a:solidFill>
              <a:latin typeface="Futura" panose="02000503030000020003" pitchFamily="2" charset="0"/>
            </a:rPr>
            <a:t>General Overview</a:t>
          </a:r>
        </a:p>
      </dsp:txBody>
      <dsp:txXfrm>
        <a:off x="0" y="0"/>
        <a:ext cx="2737071" cy="305323"/>
      </dsp:txXfrm>
    </dsp:sp>
    <dsp:sp modelId="{27A9269B-9B9F-4852-9E44-687D009F0873}">
      <dsp:nvSpPr>
        <dsp:cNvPr id="0" name=""/>
        <dsp:cNvSpPr/>
      </dsp:nvSpPr>
      <dsp:spPr>
        <a:xfrm>
          <a:off x="2249619"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Special Populations</a:t>
          </a:r>
        </a:p>
      </dsp:txBody>
      <dsp:txXfrm>
        <a:off x="2402281" y="0"/>
        <a:ext cx="2521592" cy="305323"/>
      </dsp:txXfrm>
    </dsp:sp>
    <dsp:sp modelId="{E07FBB78-1E1B-41BA-9191-5ED5B1937C73}">
      <dsp:nvSpPr>
        <dsp:cNvPr id="0" name=""/>
        <dsp:cNvSpPr/>
      </dsp:nvSpPr>
      <dsp:spPr>
        <a:xfrm>
          <a:off x="4511151"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Survey Results</a:t>
          </a:r>
        </a:p>
      </dsp:txBody>
      <dsp:txXfrm>
        <a:off x="4663813" y="0"/>
        <a:ext cx="2521592" cy="305323"/>
      </dsp:txXfrm>
    </dsp:sp>
    <dsp:sp modelId="{FF0A75B0-9869-4CE9-AE32-9987D4F34B72}">
      <dsp:nvSpPr>
        <dsp:cNvPr id="0" name=""/>
        <dsp:cNvSpPr/>
      </dsp:nvSpPr>
      <dsp:spPr>
        <a:xfrm>
          <a:off x="6772684"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Geography</a:t>
          </a:r>
        </a:p>
      </dsp:txBody>
      <dsp:txXfrm>
        <a:off x="6925346" y="0"/>
        <a:ext cx="2521592" cy="30532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039B4-02D8-4C45-96FE-791204EC3DB1}">
      <dsp:nvSpPr>
        <dsp:cNvPr id="0" name=""/>
        <dsp:cNvSpPr/>
      </dsp:nvSpPr>
      <dsp:spPr>
        <a:xfrm>
          <a:off x="0" y="0"/>
          <a:ext cx="2813402" cy="305323"/>
        </a:xfrm>
        <a:prstGeom prst="homePlate">
          <a:avLst/>
        </a:prstGeom>
        <a:solidFill>
          <a:schemeClr val="accent6">
            <a:lumMod val="40000"/>
            <a:lumOff val="60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b="0" kern="1200" dirty="0">
              <a:solidFill>
                <a:schemeClr val="tx1"/>
              </a:solidFill>
              <a:latin typeface="Futura" panose="02000503030000020003" pitchFamily="2" charset="0"/>
            </a:rPr>
            <a:t>General Overview</a:t>
          </a:r>
        </a:p>
      </dsp:txBody>
      <dsp:txXfrm>
        <a:off x="0" y="0"/>
        <a:ext cx="2737071" cy="305323"/>
      </dsp:txXfrm>
    </dsp:sp>
    <dsp:sp modelId="{27A9269B-9B9F-4852-9E44-687D009F0873}">
      <dsp:nvSpPr>
        <dsp:cNvPr id="0" name=""/>
        <dsp:cNvSpPr/>
      </dsp:nvSpPr>
      <dsp:spPr>
        <a:xfrm>
          <a:off x="2249619" y="0"/>
          <a:ext cx="2826915" cy="305323"/>
        </a:xfrm>
        <a:prstGeom prst="chevron">
          <a:avLst/>
        </a:prstGeom>
        <a:solidFill>
          <a:schemeClr val="accent1"/>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bg1"/>
              </a:solidFill>
              <a:latin typeface="Futura" panose="02000503030000020003" pitchFamily="2" charset="0"/>
            </a:rPr>
            <a:t>Special Populations</a:t>
          </a:r>
        </a:p>
      </dsp:txBody>
      <dsp:txXfrm>
        <a:off x="2402281" y="0"/>
        <a:ext cx="2521592" cy="305323"/>
      </dsp:txXfrm>
    </dsp:sp>
    <dsp:sp modelId="{E07FBB78-1E1B-41BA-9191-5ED5B1937C73}">
      <dsp:nvSpPr>
        <dsp:cNvPr id="0" name=""/>
        <dsp:cNvSpPr/>
      </dsp:nvSpPr>
      <dsp:spPr>
        <a:xfrm>
          <a:off x="4511151"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Survey Results</a:t>
          </a:r>
        </a:p>
      </dsp:txBody>
      <dsp:txXfrm>
        <a:off x="4663813" y="0"/>
        <a:ext cx="2521592" cy="305323"/>
      </dsp:txXfrm>
    </dsp:sp>
    <dsp:sp modelId="{FF0A75B0-9869-4CE9-AE32-9987D4F34B72}">
      <dsp:nvSpPr>
        <dsp:cNvPr id="0" name=""/>
        <dsp:cNvSpPr/>
      </dsp:nvSpPr>
      <dsp:spPr>
        <a:xfrm>
          <a:off x="6772684"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Geography</a:t>
          </a:r>
        </a:p>
      </dsp:txBody>
      <dsp:txXfrm>
        <a:off x="6925346" y="0"/>
        <a:ext cx="2521592" cy="30532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039B4-02D8-4C45-96FE-791204EC3DB1}">
      <dsp:nvSpPr>
        <dsp:cNvPr id="0" name=""/>
        <dsp:cNvSpPr/>
      </dsp:nvSpPr>
      <dsp:spPr>
        <a:xfrm>
          <a:off x="0" y="0"/>
          <a:ext cx="2813402" cy="305323"/>
        </a:xfrm>
        <a:prstGeom prst="homePlate">
          <a:avLst/>
        </a:prstGeom>
        <a:solidFill>
          <a:schemeClr val="accent6">
            <a:lumMod val="40000"/>
            <a:lumOff val="60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b="0" kern="1200" dirty="0">
              <a:solidFill>
                <a:schemeClr val="tx1"/>
              </a:solidFill>
              <a:latin typeface="Futura" panose="02000503030000020003" pitchFamily="2" charset="0"/>
            </a:rPr>
            <a:t>General Overview</a:t>
          </a:r>
        </a:p>
      </dsp:txBody>
      <dsp:txXfrm>
        <a:off x="0" y="0"/>
        <a:ext cx="2737071" cy="305323"/>
      </dsp:txXfrm>
    </dsp:sp>
    <dsp:sp modelId="{27A9269B-9B9F-4852-9E44-687D009F0873}">
      <dsp:nvSpPr>
        <dsp:cNvPr id="0" name=""/>
        <dsp:cNvSpPr/>
      </dsp:nvSpPr>
      <dsp:spPr>
        <a:xfrm>
          <a:off x="2249619" y="0"/>
          <a:ext cx="2826915" cy="305323"/>
        </a:xfrm>
        <a:prstGeom prst="chevron">
          <a:avLst/>
        </a:prstGeom>
        <a:solidFill>
          <a:schemeClr val="accent1"/>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bg1"/>
              </a:solidFill>
              <a:latin typeface="Futura" panose="02000503030000020003" pitchFamily="2" charset="0"/>
            </a:rPr>
            <a:t>Special Populations</a:t>
          </a:r>
        </a:p>
      </dsp:txBody>
      <dsp:txXfrm>
        <a:off x="2402281" y="0"/>
        <a:ext cx="2521592" cy="305323"/>
      </dsp:txXfrm>
    </dsp:sp>
    <dsp:sp modelId="{E07FBB78-1E1B-41BA-9191-5ED5B1937C73}">
      <dsp:nvSpPr>
        <dsp:cNvPr id="0" name=""/>
        <dsp:cNvSpPr/>
      </dsp:nvSpPr>
      <dsp:spPr>
        <a:xfrm>
          <a:off x="4511151"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Survey Results</a:t>
          </a:r>
        </a:p>
      </dsp:txBody>
      <dsp:txXfrm>
        <a:off x="4663813" y="0"/>
        <a:ext cx="2521592" cy="305323"/>
      </dsp:txXfrm>
    </dsp:sp>
    <dsp:sp modelId="{FF0A75B0-9869-4CE9-AE32-9987D4F34B72}">
      <dsp:nvSpPr>
        <dsp:cNvPr id="0" name=""/>
        <dsp:cNvSpPr/>
      </dsp:nvSpPr>
      <dsp:spPr>
        <a:xfrm>
          <a:off x="6772684"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Geography</a:t>
          </a:r>
        </a:p>
      </dsp:txBody>
      <dsp:txXfrm>
        <a:off x="6925346" y="0"/>
        <a:ext cx="2521592" cy="30532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039B4-02D8-4C45-96FE-791204EC3DB1}">
      <dsp:nvSpPr>
        <dsp:cNvPr id="0" name=""/>
        <dsp:cNvSpPr/>
      </dsp:nvSpPr>
      <dsp:spPr>
        <a:xfrm>
          <a:off x="0" y="0"/>
          <a:ext cx="2813402" cy="305323"/>
        </a:xfrm>
        <a:prstGeom prst="homePlate">
          <a:avLst/>
        </a:prstGeom>
        <a:solidFill>
          <a:schemeClr val="accent6">
            <a:lumMod val="40000"/>
            <a:lumOff val="60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b="0" kern="1200" dirty="0">
              <a:solidFill>
                <a:schemeClr val="tx1"/>
              </a:solidFill>
              <a:latin typeface="Futura" panose="02000503030000020003" pitchFamily="2" charset="0"/>
            </a:rPr>
            <a:t>General Overview</a:t>
          </a:r>
        </a:p>
      </dsp:txBody>
      <dsp:txXfrm>
        <a:off x="0" y="0"/>
        <a:ext cx="2737071" cy="305323"/>
      </dsp:txXfrm>
    </dsp:sp>
    <dsp:sp modelId="{27A9269B-9B9F-4852-9E44-687D009F0873}">
      <dsp:nvSpPr>
        <dsp:cNvPr id="0" name=""/>
        <dsp:cNvSpPr/>
      </dsp:nvSpPr>
      <dsp:spPr>
        <a:xfrm>
          <a:off x="2249619" y="0"/>
          <a:ext cx="2826915" cy="305323"/>
        </a:xfrm>
        <a:prstGeom prst="chevron">
          <a:avLst/>
        </a:prstGeom>
        <a:solidFill>
          <a:schemeClr val="accent1"/>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bg1"/>
              </a:solidFill>
              <a:latin typeface="Futura" panose="02000503030000020003" pitchFamily="2" charset="0"/>
            </a:rPr>
            <a:t>Special Populations</a:t>
          </a:r>
        </a:p>
      </dsp:txBody>
      <dsp:txXfrm>
        <a:off x="2402281" y="0"/>
        <a:ext cx="2521592" cy="305323"/>
      </dsp:txXfrm>
    </dsp:sp>
    <dsp:sp modelId="{E07FBB78-1E1B-41BA-9191-5ED5B1937C73}">
      <dsp:nvSpPr>
        <dsp:cNvPr id="0" name=""/>
        <dsp:cNvSpPr/>
      </dsp:nvSpPr>
      <dsp:spPr>
        <a:xfrm>
          <a:off x="4511151"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Survey Results</a:t>
          </a:r>
        </a:p>
      </dsp:txBody>
      <dsp:txXfrm>
        <a:off x="4663813" y="0"/>
        <a:ext cx="2521592" cy="305323"/>
      </dsp:txXfrm>
    </dsp:sp>
    <dsp:sp modelId="{FF0A75B0-9869-4CE9-AE32-9987D4F34B72}">
      <dsp:nvSpPr>
        <dsp:cNvPr id="0" name=""/>
        <dsp:cNvSpPr/>
      </dsp:nvSpPr>
      <dsp:spPr>
        <a:xfrm>
          <a:off x="6772684"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Geography</a:t>
          </a:r>
        </a:p>
      </dsp:txBody>
      <dsp:txXfrm>
        <a:off x="6925346" y="0"/>
        <a:ext cx="2521592" cy="30532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039B4-02D8-4C45-96FE-791204EC3DB1}">
      <dsp:nvSpPr>
        <dsp:cNvPr id="0" name=""/>
        <dsp:cNvSpPr/>
      </dsp:nvSpPr>
      <dsp:spPr>
        <a:xfrm>
          <a:off x="0" y="0"/>
          <a:ext cx="2813402" cy="305323"/>
        </a:xfrm>
        <a:prstGeom prst="homePlate">
          <a:avLst/>
        </a:prstGeom>
        <a:solidFill>
          <a:schemeClr val="accent6">
            <a:lumMod val="40000"/>
            <a:lumOff val="60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b="0" kern="1200" dirty="0">
              <a:solidFill>
                <a:schemeClr val="tx1"/>
              </a:solidFill>
              <a:latin typeface="Futura" panose="02000503030000020003" pitchFamily="2" charset="0"/>
            </a:rPr>
            <a:t>General Overview</a:t>
          </a:r>
        </a:p>
      </dsp:txBody>
      <dsp:txXfrm>
        <a:off x="0" y="0"/>
        <a:ext cx="2737071" cy="305323"/>
      </dsp:txXfrm>
    </dsp:sp>
    <dsp:sp modelId="{27A9269B-9B9F-4852-9E44-687D009F0873}">
      <dsp:nvSpPr>
        <dsp:cNvPr id="0" name=""/>
        <dsp:cNvSpPr/>
      </dsp:nvSpPr>
      <dsp:spPr>
        <a:xfrm>
          <a:off x="2249619" y="0"/>
          <a:ext cx="2826915" cy="305323"/>
        </a:xfrm>
        <a:prstGeom prst="chevron">
          <a:avLst/>
        </a:prstGeom>
        <a:solidFill>
          <a:schemeClr val="accent1"/>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bg1"/>
              </a:solidFill>
              <a:latin typeface="Futura" panose="02000503030000020003" pitchFamily="2" charset="0"/>
            </a:rPr>
            <a:t>Special Populations</a:t>
          </a:r>
        </a:p>
      </dsp:txBody>
      <dsp:txXfrm>
        <a:off x="2402281" y="0"/>
        <a:ext cx="2521592" cy="305323"/>
      </dsp:txXfrm>
    </dsp:sp>
    <dsp:sp modelId="{E07FBB78-1E1B-41BA-9191-5ED5B1937C73}">
      <dsp:nvSpPr>
        <dsp:cNvPr id="0" name=""/>
        <dsp:cNvSpPr/>
      </dsp:nvSpPr>
      <dsp:spPr>
        <a:xfrm>
          <a:off x="4511151"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Survey Results</a:t>
          </a:r>
        </a:p>
      </dsp:txBody>
      <dsp:txXfrm>
        <a:off x="4663813" y="0"/>
        <a:ext cx="2521592" cy="305323"/>
      </dsp:txXfrm>
    </dsp:sp>
    <dsp:sp modelId="{FF0A75B0-9869-4CE9-AE32-9987D4F34B72}">
      <dsp:nvSpPr>
        <dsp:cNvPr id="0" name=""/>
        <dsp:cNvSpPr/>
      </dsp:nvSpPr>
      <dsp:spPr>
        <a:xfrm>
          <a:off x="6772684"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Geography</a:t>
          </a:r>
        </a:p>
      </dsp:txBody>
      <dsp:txXfrm>
        <a:off x="6925346" y="0"/>
        <a:ext cx="2521592" cy="30532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039B4-02D8-4C45-96FE-791204EC3DB1}">
      <dsp:nvSpPr>
        <dsp:cNvPr id="0" name=""/>
        <dsp:cNvSpPr/>
      </dsp:nvSpPr>
      <dsp:spPr>
        <a:xfrm>
          <a:off x="0" y="0"/>
          <a:ext cx="2813402" cy="305323"/>
        </a:xfrm>
        <a:prstGeom prst="homePlate">
          <a:avLst/>
        </a:prstGeom>
        <a:solidFill>
          <a:schemeClr val="accent6">
            <a:lumMod val="40000"/>
            <a:lumOff val="60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b="0" kern="1200" dirty="0">
              <a:solidFill>
                <a:schemeClr val="tx1"/>
              </a:solidFill>
              <a:latin typeface="Futura" panose="02000503030000020003" pitchFamily="2" charset="0"/>
            </a:rPr>
            <a:t>General Overview</a:t>
          </a:r>
        </a:p>
      </dsp:txBody>
      <dsp:txXfrm>
        <a:off x="0" y="0"/>
        <a:ext cx="2737071" cy="305323"/>
      </dsp:txXfrm>
    </dsp:sp>
    <dsp:sp modelId="{27A9269B-9B9F-4852-9E44-687D009F0873}">
      <dsp:nvSpPr>
        <dsp:cNvPr id="0" name=""/>
        <dsp:cNvSpPr/>
      </dsp:nvSpPr>
      <dsp:spPr>
        <a:xfrm>
          <a:off x="2249619" y="0"/>
          <a:ext cx="2826915" cy="305323"/>
        </a:xfrm>
        <a:prstGeom prst="chevron">
          <a:avLst/>
        </a:prstGeom>
        <a:solidFill>
          <a:schemeClr val="accent1"/>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bg1"/>
              </a:solidFill>
              <a:latin typeface="Futura" panose="02000503030000020003" pitchFamily="2" charset="0"/>
            </a:rPr>
            <a:t>Special Populations</a:t>
          </a:r>
        </a:p>
      </dsp:txBody>
      <dsp:txXfrm>
        <a:off x="2402281" y="0"/>
        <a:ext cx="2521592" cy="305323"/>
      </dsp:txXfrm>
    </dsp:sp>
    <dsp:sp modelId="{E07FBB78-1E1B-41BA-9191-5ED5B1937C73}">
      <dsp:nvSpPr>
        <dsp:cNvPr id="0" name=""/>
        <dsp:cNvSpPr/>
      </dsp:nvSpPr>
      <dsp:spPr>
        <a:xfrm>
          <a:off x="4511151"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Survey Results</a:t>
          </a:r>
        </a:p>
      </dsp:txBody>
      <dsp:txXfrm>
        <a:off x="4663813" y="0"/>
        <a:ext cx="2521592" cy="305323"/>
      </dsp:txXfrm>
    </dsp:sp>
    <dsp:sp modelId="{FF0A75B0-9869-4CE9-AE32-9987D4F34B72}">
      <dsp:nvSpPr>
        <dsp:cNvPr id="0" name=""/>
        <dsp:cNvSpPr/>
      </dsp:nvSpPr>
      <dsp:spPr>
        <a:xfrm>
          <a:off x="6772684"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Geography</a:t>
          </a:r>
        </a:p>
      </dsp:txBody>
      <dsp:txXfrm>
        <a:off x="6925346" y="0"/>
        <a:ext cx="2521592" cy="30532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039B4-02D8-4C45-96FE-791204EC3DB1}">
      <dsp:nvSpPr>
        <dsp:cNvPr id="0" name=""/>
        <dsp:cNvSpPr/>
      </dsp:nvSpPr>
      <dsp:spPr>
        <a:xfrm>
          <a:off x="0" y="0"/>
          <a:ext cx="2813402" cy="305323"/>
        </a:xfrm>
        <a:prstGeom prst="homePlate">
          <a:avLst/>
        </a:prstGeom>
        <a:solidFill>
          <a:schemeClr val="accent6">
            <a:lumMod val="40000"/>
            <a:lumOff val="60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b="0" kern="1200" dirty="0">
              <a:solidFill>
                <a:schemeClr val="tx1"/>
              </a:solidFill>
              <a:latin typeface="Futura" panose="02000503030000020003" pitchFamily="2" charset="0"/>
            </a:rPr>
            <a:t>General Overview</a:t>
          </a:r>
        </a:p>
      </dsp:txBody>
      <dsp:txXfrm>
        <a:off x="0" y="0"/>
        <a:ext cx="2737071" cy="305323"/>
      </dsp:txXfrm>
    </dsp:sp>
    <dsp:sp modelId="{27A9269B-9B9F-4852-9E44-687D009F0873}">
      <dsp:nvSpPr>
        <dsp:cNvPr id="0" name=""/>
        <dsp:cNvSpPr/>
      </dsp:nvSpPr>
      <dsp:spPr>
        <a:xfrm>
          <a:off x="2249619" y="0"/>
          <a:ext cx="2826915" cy="305323"/>
        </a:xfrm>
        <a:prstGeom prst="chevron">
          <a:avLst/>
        </a:prstGeom>
        <a:solidFill>
          <a:schemeClr val="accent1"/>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bg1"/>
              </a:solidFill>
              <a:latin typeface="Futura" panose="02000503030000020003" pitchFamily="2" charset="0"/>
            </a:rPr>
            <a:t>Special Populations</a:t>
          </a:r>
        </a:p>
      </dsp:txBody>
      <dsp:txXfrm>
        <a:off x="2402281" y="0"/>
        <a:ext cx="2521592" cy="305323"/>
      </dsp:txXfrm>
    </dsp:sp>
    <dsp:sp modelId="{E07FBB78-1E1B-41BA-9191-5ED5B1937C73}">
      <dsp:nvSpPr>
        <dsp:cNvPr id="0" name=""/>
        <dsp:cNvSpPr/>
      </dsp:nvSpPr>
      <dsp:spPr>
        <a:xfrm>
          <a:off x="4511151"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Survey Results</a:t>
          </a:r>
        </a:p>
      </dsp:txBody>
      <dsp:txXfrm>
        <a:off x="4663813" y="0"/>
        <a:ext cx="2521592" cy="305323"/>
      </dsp:txXfrm>
    </dsp:sp>
    <dsp:sp modelId="{FF0A75B0-9869-4CE9-AE32-9987D4F34B72}">
      <dsp:nvSpPr>
        <dsp:cNvPr id="0" name=""/>
        <dsp:cNvSpPr/>
      </dsp:nvSpPr>
      <dsp:spPr>
        <a:xfrm>
          <a:off x="6772684"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Geography</a:t>
          </a:r>
        </a:p>
      </dsp:txBody>
      <dsp:txXfrm>
        <a:off x="6925346" y="0"/>
        <a:ext cx="2521592" cy="305323"/>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039B4-02D8-4C45-96FE-791204EC3DB1}">
      <dsp:nvSpPr>
        <dsp:cNvPr id="0" name=""/>
        <dsp:cNvSpPr/>
      </dsp:nvSpPr>
      <dsp:spPr>
        <a:xfrm>
          <a:off x="0" y="0"/>
          <a:ext cx="2813402" cy="305323"/>
        </a:xfrm>
        <a:prstGeom prst="homePlate">
          <a:avLst/>
        </a:prstGeom>
        <a:solidFill>
          <a:schemeClr val="accent6">
            <a:lumMod val="40000"/>
            <a:lumOff val="60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b="0" kern="1200" dirty="0">
              <a:solidFill>
                <a:schemeClr val="tx1"/>
              </a:solidFill>
              <a:latin typeface="Futura" panose="02000503030000020003" pitchFamily="2" charset="0"/>
            </a:rPr>
            <a:t>General Overview</a:t>
          </a:r>
        </a:p>
      </dsp:txBody>
      <dsp:txXfrm>
        <a:off x="0" y="0"/>
        <a:ext cx="2737071" cy="305323"/>
      </dsp:txXfrm>
    </dsp:sp>
    <dsp:sp modelId="{27A9269B-9B9F-4852-9E44-687D009F0873}">
      <dsp:nvSpPr>
        <dsp:cNvPr id="0" name=""/>
        <dsp:cNvSpPr/>
      </dsp:nvSpPr>
      <dsp:spPr>
        <a:xfrm>
          <a:off x="2249619"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Special Populations</a:t>
          </a:r>
        </a:p>
      </dsp:txBody>
      <dsp:txXfrm>
        <a:off x="2402281" y="0"/>
        <a:ext cx="2521592" cy="305323"/>
      </dsp:txXfrm>
    </dsp:sp>
    <dsp:sp modelId="{E07FBB78-1E1B-41BA-9191-5ED5B1937C73}">
      <dsp:nvSpPr>
        <dsp:cNvPr id="0" name=""/>
        <dsp:cNvSpPr/>
      </dsp:nvSpPr>
      <dsp:spPr>
        <a:xfrm>
          <a:off x="4511151" y="0"/>
          <a:ext cx="2826915" cy="305323"/>
        </a:xfrm>
        <a:prstGeom prst="chevron">
          <a:avLst/>
        </a:prstGeom>
        <a:solidFill>
          <a:schemeClr val="accent3"/>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bg1"/>
              </a:solidFill>
              <a:latin typeface="Futura" panose="02000503030000020003" pitchFamily="2" charset="0"/>
            </a:rPr>
            <a:t>Survey Results</a:t>
          </a:r>
        </a:p>
      </dsp:txBody>
      <dsp:txXfrm>
        <a:off x="4663813" y="0"/>
        <a:ext cx="2521592" cy="305323"/>
      </dsp:txXfrm>
    </dsp:sp>
    <dsp:sp modelId="{FF0A75B0-9869-4CE9-AE32-9987D4F34B72}">
      <dsp:nvSpPr>
        <dsp:cNvPr id="0" name=""/>
        <dsp:cNvSpPr/>
      </dsp:nvSpPr>
      <dsp:spPr>
        <a:xfrm>
          <a:off x="6772684"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Geography</a:t>
          </a:r>
        </a:p>
      </dsp:txBody>
      <dsp:txXfrm>
        <a:off x="6925346" y="0"/>
        <a:ext cx="2521592" cy="30532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039B4-02D8-4C45-96FE-791204EC3DB1}">
      <dsp:nvSpPr>
        <dsp:cNvPr id="0" name=""/>
        <dsp:cNvSpPr/>
      </dsp:nvSpPr>
      <dsp:spPr>
        <a:xfrm>
          <a:off x="0" y="0"/>
          <a:ext cx="2813402" cy="305323"/>
        </a:xfrm>
        <a:prstGeom prst="homePlate">
          <a:avLst/>
        </a:prstGeom>
        <a:solidFill>
          <a:schemeClr val="accent6">
            <a:lumMod val="40000"/>
            <a:lumOff val="60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b="0" kern="1200" dirty="0">
              <a:solidFill>
                <a:schemeClr val="tx1"/>
              </a:solidFill>
              <a:latin typeface="Futura" panose="02000503030000020003" pitchFamily="2" charset="0"/>
            </a:rPr>
            <a:t>General Overview</a:t>
          </a:r>
        </a:p>
      </dsp:txBody>
      <dsp:txXfrm>
        <a:off x="0" y="0"/>
        <a:ext cx="2737071" cy="305323"/>
      </dsp:txXfrm>
    </dsp:sp>
    <dsp:sp modelId="{27A9269B-9B9F-4852-9E44-687D009F0873}">
      <dsp:nvSpPr>
        <dsp:cNvPr id="0" name=""/>
        <dsp:cNvSpPr/>
      </dsp:nvSpPr>
      <dsp:spPr>
        <a:xfrm>
          <a:off x="2249619"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Special Populations</a:t>
          </a:r>
        </a:p>
      </dsp:txBody>
      <dsp:txXfrm>
        <a:off x="2402281" y="0"/>
        <a:ext cx="2521592" cy="305323"/>
      </dsp:txXfrm>
    </dsp:sp>
    <dsp:sp modelId="{E07FBB78-1E1B-41BA-9191-5ED5B1937C73}">
      <dsp:nvSpPr>
        <dsp:cNvPr id="0" name=""/>
        <dsp:cNvSpPr/>
      </dsp:nvSpPr>
      <dsp:spPr>
        <a:xfrm>
          <a:off x="4511151" y="0"/>
          <a:ext cx="2826915" cy="305323"/>
        </a:xfrm>
        <a:prstGeom prst="chevron">
          <a:avLst/>
        </a:prstGeom>
        <a:solidFill>
          <a:schemeClr val="accent3"/>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bg1"/>
              </a:solidFill>
              <a:latin typeface="Futura" panose="02000503030000020003" pitchFamily="2" charset="0"/>
            </a:rPr>
            <a:t>Survey Results</a:t>
          </a:r>
        </a:p>
      </dsp:txBody>
      <dsp:txXfrm>
        <a:off x="4663813" y="0"/>
        <a:ext cx="2521592" cy="305323"/>
      </dsp:txXfrm>
    </dsp:sp>
    <dsp:sp modelId="{FF0A75B0-9869-4CE9-AE32-9987D4F34B72}">
      <dsp:nvSpPr>
        <dsp:cNvPr id="0" name=""/>
        <dsp:cNvSpPr/>
      </dsp:nvSpPr>
      <dsp:spPr>
        <a:xfrm>
          <a:off x="6772684"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Geography</a:t>
          </a:r>
        </a:p>
      </dsp:txBody>
      <dsp:txXfrm>
        <a:off x="6925346" y="0"/>
        <a:ext cx="2521592" cy="305323"/>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039B4-02D8-4C45-96FE-791204EC3DB1}">
      <dsp:nvSpPr>
        <dsp:cNvPr id="0" name=""/>
        <dsp:cNvSpPr/>
      </dsp:nvSpPr>
      <dsp:spPr>
        <a:xfrm>
          <a:off x="0" y="0"/>
          <a:ext cx="2813402" cy="305323"/>
        </a:xfrm>
        <a:prstGeom prst="homePlate">
          <a:avLst/>
        </a:prstGeom>
        <a:solidFill>
          <a:schemeClr val="accent6">
            <a:lumMod val="40000"/>
            <a:lumOff val="60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b="0" kern="1200" dirty="0">
              <a:solidFill>
                <a:schemeClr val="tx1"/>
              </a:solidFill>
              <a:latin typeface="Futura" panose="02000503030000020003" pitchFamily="2" charset="0"/>
            </a:rPr>
            <a:t>General Overview</a:t>
          </a:r>
        </a:p>
      </dsp:txBody>
      <dsp:txXfrm>
        <a:off x="0" y="0"/>
        <a:ext cx="2737071" cy="305323"/>
      </dsp:txXfrm>
    </dsp:sp>
    <dsp:sp modelId="{27A9269B-9B9F-4852-9E44-687D009F0873}">
      <dsp:nvSpPr>
        <dsp:cNvPr id="0" name=""/>
        <dsp:cNvSpPr/>
      </dsp:nvSpPr>
      <dsp:spPr>
        <a:xfrm>
          <a:off x="2249619"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Special Populations</a:t>
          </a:r>
        </a:p>
      </dsp:txBody>
      <dsp:txXfrm>
        <a:off x="2402281" y="0"/>
        <a:ext cx="2521592" cy="305323"/>
      </dsp:txXfrm>
    </dsp:sp>
    <dsp:sp modelId="{E07FBB78-1E1B-41BA-9191-5ED5B1937C73}">
      <dsp:nvSpPr>
        <dsp:cNvPr id="0" name=""/>
        <dsp:cNvSpPr/>
      </dsp:nvSpPr>
      <dsp:spPr>
        <a:xfrm>
          <a:off x="4511151" y="0"/>
          <a:ext cx="2826915" cy="305323"/>
        </a:xfrm>
        <a:prstGeom prst="chevron">
          <a:avLst/>
        </a:prstGeom>
        <a:solidFill>
          <a:schemeClr val="accent3"/>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bg1"/>
              </a:solidFill>
              <a:latin typeface="Futura" panose="02000503030000020003" pitchFamily="2" charset="0"/>
            </a:rPr>
            <a:t>Survey Results</a:t>
          </a:r>
        </a:p>
      </dsp:txBody>
      <dsp:txXfrm>
        <a:off x="4663813" y="0"/>
        <a:ext cx="2521592" cy="305323"/>
      </dsp:txXfrm>
    </dsp:sp>
    <dsp:sp modelId="{FF0A75B0-9869-4CE9-AE32-9987D4F34B72}">
      <dsp:nvSpPr>
        <dsp:cNvPr id="0" name=""/>
        <dsp:cNvSpPr/>
      </dsp:nvSpPr>
      <dsp:spPr>
        <a:xfrm>
          <a:off x="6772684"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Geography</a:t>
          </a:r>
        </a:p>
      </dsp:txBody>
      <dsp:txXfrm>
        <a:off x="6925346" y="0"/>
        <a:ext cx="2521592" cy="30532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039B4-02D8-4C45-96FE-791204EC3DB1}">
      <dsp:nvSpPr>
        <dsp:cNvPr id="0" name=""/>
        <dsp:cNvSpPr/>
      </dsp:nvSpPr>
      <dsp:spPr>
        <a:xfrm>
          <a:off x="0" y="0"/>
          <a:ext cx="2813402" cy="305323"/>
        </a:xfrm>
        <a:prstGeom prst="homePlate">
          <a:avLst/>
        </a:prstGeom>
        <a:solidFill>
          <a:schemeClr val="accent6">
            <a:lumMod val="40000"/>
            <a:lumOff val="60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b="0" kern="1200" dirty="0">
              <a:solidFill>
                <a:schemeClr val="tx1"/>
              </a:solidFill>
              <a:latin typeface="Futura" panose="02000503030000020003" pitchFamily="2" charset="0"/>
            </a:rPr>
            <a:t>General Overview</a:t>
          </a:r>
        </a:p>
      </dsp:txBody>
      <dsp:txXfrm>
        <a:off x="0" y="0"/>
        <a:ext cx="2737071" cy="305323"/>
      </dsp:txXfrm>
    </dsp:sp>
    <dsp:sp modelId="{27A9269B-9B9F-4852-9E44-687D009F0873}">
      <dsp:nvSpPr>
        <dsp:cNvPr id="0" name=""/>
        <dsp:cNvSpPr/>
      </dsp:nvSpPr>
      <dsp:spPr>
        <a:xfrm>
          <a:off x="2249619"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Special Populations</a:t>
          </a:r>
        </a:p>
      </dsp:txBody>
      <dsp:txXfrm>
        <a:off x="2402281" y="0"/>
        <a:ext cx="2521592" cy="305323"/>
      </dsp:txXfrm>
    </dsp:sp>
    <dsp:sp modelId="{E07FBB78-1E1B-41BA-9191-5ED5B1937C73}">
      <dsp:nvSpPr>
        <dsp:cNvPr id="0" name=""/>
        <dsp:cNvSpPr/>
      </dsp:nvSpPr>
      <dsp:spPr>
        <a:xfrm>
          <a:off x="4511151" y="0"/>
          <a:ext cx="2826915" cy="305323"/>
        </a:xfrm>
        <a:prstGeom prst="chevron">
          <a:avLst/>
        </a:prstGeom>
        <a:solidFill>
          <a:schemeClr val="accent3"/>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bg1"/>
              </a:solidFill>
              <a:latin typeface="Futura" panose="02000503030000020003" pitchFamily="2" charset="0"/>
            </a:rPr>
            <a:t>Survey Results</a:t>
          </a:r>
        </a:p>
      </dsp:txBody>
      <dsp:txXfrm>
        <a:off x="4663813" y="0"/>
        <a:ext cx="2521592" cy="305323"/>
      </dsp:txXfrm>
    </dsp:sp>
    <dsp:sp modelId="{FF0A75B0-9869-4CE9-AE32-9987D4F34B72}">
      <dsp:nvSpPr>
        <dsp:cNvPr id="0" name=""/>
        <dsp:cNvSpPr/>
      </dsp:nvSpPr>
      <dsp:spPr>
        <a:xfrm>
          <a:off x="6772684"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Geography</a:t>
          </a:r>
        </a:p>
      </dsp:txBody>
      <dsp:txXfrm>
        <a:off x="6925346" y="0"/>
        <a:ext cx="2521592" cy="305323"/>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039B4-02D8-4C45-96FE-791204EC3DB1}">
      <dsp:nvSpPr>
        <dsp:cNvPr id="0" name=""/>
        <dsp:cNvSpPr/>
      </dsp:nvSpPr>
      <dsp:spPr>
        <a:xfrm>
          <a:off x="0" y="0"/>
          <a:ext cx="2813402" cy="305323"/>
        </a:xfrm>
        <a:prstGeom prst="homePlate">
          <a:avLst/>
        </a:prstGeom>
        <a:solidFill>
          <a:schemeClr val="accent6">
            <a:lumMod val="40000"/>
            <a:lumOff val="60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b="0" kern="1200" dirty="0">
              <a:solidFill>
                <a:schemeClr val="tx1"/>
              </a:solidFill>
              <a:latin typeface="Futura" panose="02000503030000020003" pitchFamily="2" charset="0"/>
            </a:rPr>
            <a:t>General Overview</a:t>
          </a:r>
        </a:p>
      </dsp:txBody>
      <dsp:txXfrm>
        <a:off x="0" y="0"/>
        <a:ext cx="2737071" cy="305323"/>
      </dsp:txXfrm>
    </dsp:sp>
    <dsp:sp modelId="{27A9269B-9B9F-4852-9E44-687D009F0873}">
      <dsp:nvSpPr>
        <dsp:cNvPr id="0" name=""/>
        <dsp:cNvSpPr/>
      </dsp:nvSpPr>
      <dsp:spPr>
        <a:xfrm>
          <a:off x="2249619"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Special Populations</a:t>
          </a:r>
        </a:p>
      </dsp:txBody>
      <dsp:txXfrm>
        <a:off x="2402281" y="0"/>
        <a:ext cx="2521592" cy="305323"/>
      </dsp:txXfrm>
    </dsp:sp>
    <dsp:sp modelId="{E07FBB78-1E1B-41BA-9191-5ED5B1937C73}">
      <dsp:nvSpPr>
        <dsp:cNvPr id="0" name=""/>
        <dsp:cNvSpPr/>
      </dsp:nvSpPr>
      <dsp:spPr>
        <a:xfrm>
          <a:off x="4511151" y="0"/>
          <a:ext cx="2826915" cy="305323"/>
        </a:xfrm>
        <a:prstGeom prst="chevron">
          <a:avLst/>
        </a:prstGeom>
        <a:solidFill>
          <a:schemeClr val="accent3"/>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bg1"/>
              </a:solidFill>
              <a:latin typeface="Futura" panose="02000503030000020003" pitchFamily="2" charset="0"/>
            </a:rPr>
            <a:t>Survey Results</a:t>
          </a:r>
        </a:p>
      </dsp:txBody>
      <dsp:txXfrm>
        <a:off x="4663813" y="0"/>
        <a:ext cx="2521592" cy="305323"/>
      </dsp:txXfrm>
    </dsp:sp>
    <dsp:sp modelId="{FF0A75B0-9869-4CE9-AE32-9987D4F34B72}">
      <dsp:nvSpPr>
        <dsp:cNvPr id="0" name=""/>
        <dsp:cNvSpPr/>
      </dsp:nvSpPr>
      <dsp:spPr>
        <a:xfrm>
          <a:off x="6772684"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Geography</a:t>
          </a:r>
        </a:p>
      </dsp:txBody>
      <dsp:txXfrm>
        <a:off x="6925346" y="0"/>
        <a:ext cx="2521592" cy="305323"/>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039B4-02D8-4C45-96FE-791204EC3DB1}">
      <dsp:nvSpPr>
        <dsp:cNvPr id="0" name=""/>
        <dsp:cNvSpPr/>
      </dsp:nvSpPr>
      <dsp:spPr>
        <a:xfrm>
          <a:off x="0" y="0"/>
          <a:ext cx="2813402" cy="305323"/>
        </a:xfrm>
        <a:prstGeom prst="homePlate">
          <a:avLst/>
        </a:prstGeom>
        <a:solidFill>
          <a:schemeClr val="accent6">
            <a:lumMod val="40000"/>
            <a:lumOff val="60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b="0" kern="1200" dirty="0">
              <a:solidFill>
                <a:schemeClr val="tx1"/>
              </a:solidFill>
              <a:latin typeface="Futura" panose="02000503030000020003" pitchFamily="2" charset="0"/>
            </a:rPr>
            <a:t>General Overview</a:t>
          </a:r>
        </a:p>
      </dsp:txBody>
      <dsp:txXfrm>
        <a:off x="0" y="0"/>
        <a:ext cx="2737071" cy="305323"/>
      </dsp:txXfrm>
    </dsp:sp>
    <dsp:sp modelId="{27A9269B-9B9F-4852-9E44-687D009F0873}">
      <dsp:nvSpPr>
        <dsp:cNvPr id="0" name=""/>
        <dsp:cNvSpPr/>
      </dsp:nvSpPr>
      <dsp:spPr>
        <a:xfrm>
          <a:off x="2249619"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Special Populations</a:t>
          </a:r>
        </a:p>
      </dsp:txBody>
      <dsp:txXfrm>
        <a:off x="2402281" y="0"/>
        <a:ext cx="2521592" cy="305323"/>
      </dsp:txXfrm>
    </dsp:sp>
    <dsp:sp modelId="{E07FBB78-1E1B-41BA-9191-5ED5B1937C73}">
      <dsp:nvSpPr>
        <dsp:cNvPr id="0" name=""/>
        <dsp:cNvSpPr/>
      </dsp:nvSpPr>
      <dsp:spPr>
        <a:xfrm>
          <a:off x="4511151" y="0"/>
          <a:ext cx="2826915" cy="305323"/>
        </a:xfrm>
        <a:prstGeom prst="chevron">
          <a:avLst/>
        </a:prstGeom>
        <a:solidFill>
          <a:schemeClr val="accent3"/>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bg1"/>
              </a:solidFill>
              <a:latin typeface="Futura" panose="02000503030000020003" pitchFamily="2" charset="0"/>
            </a:rPr>
            <a:t>Survey Results</a:t>
          </a:r>
        </a:p>
      </dsp:txBody>
      <dsp:txXfrm>
        <a:off x="4663813" y="0"/>
        <a:ext cx="2521592" cy="305323"/>
      </dsp:txXfrm>
    </dsp:sp>
    <dsp:sp modelId="{FF0A75B0-9869-4CE9-AE32-9987D4F34B72}">
      <dsp:nvSpPr>
        <dsp:cNvPr id="0" name=""/>
        <dsp:cNvSpPr/>
      </dsp:nvSpPr>
      <dsp:spPr>
        <a:xfrm>
          <a:off x="6772684"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Geography</a:t>
          </a:r>
        </a:p>
      </dsp:txBody>
      <dsp:txXfrm>
        <a:off x="6925346" y="0"/>
        <a:ext cx="2521592" cy="305323"/>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039B4-02D8-4C45-96FE-791204EC3DB1}">
      <dsp:nvSpPr>
        <dsp:cNvPr id="0" name=""/>
        <dsp:cNvSpPr/>
      </dsp:nvSpPr>
      <dsp:spPr>
        <a:xfrm>
          <a:off x="0" y="0"/>
          <a:ext cx="2813402" cy="305323"/>
        </a:xfrm>
        <a:prstGeom prst="homePlate">
          <a:avLst/>
        </a:prstGeom>
        <a:solidFill>
          <a:schemeClr val="accent6">
            <a:lumMod val="40000"/>
            <a:lumOff val="60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b="0" kern="1200" dirty="0">
              <a:solidFill>
                <a:schemeClr val="tx1"/>
              </a:solidFill>
              <a:latin typeface="Futura" panose="02000503030000020003" pitchFamily="2" charset="0"/>
            </a:rPr>
            <a:t>General Overview</a:t>
          </a:r>
        </a:p>
      </dsp:txBody>
      <dsp:txXfrm>
        <a:off x="0" y="0"/>
        <a:ext cx="2737071" cy="305323"/>
      </dsp:txXfrm>
    </dsp:sp>
    <dsp:sp modelId="{27A9269B-9B9F-4852-9E44-687D009F0873}">
      <dsp:nvSpPr>
        <dsp:cNvPr id="0" name=""/>
        <dsp:cNvSpPr/>
      </dsp:nvSpPr>
      <dsp:spPr>
        <a:xfrm>
          <a:off x="2249619"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Special Populations</a:t>
          </a:r>
        </a:p>
      </dsp:txBody>
      <dsp:txXfrm>
        <a:off x="2402281" y="0"/>
        <a:ext cx="2521592" cy="305323"/>
      </dsp:txXfrm>
    </dsp:sp>
    <dsp:sp modelId="{E07FBB78-1E1B-41BA-9191-5ED5B1937C73}">
      <dsp:nvSpPr>
        <dsp:cNvPr id="0" name=""/>
        <dsp:cNvSpPr/>
      </dsp:nvSpPr>
      <dsp:spPr>
        <a:xfrm>
          <a:off x="4511151" y="0"/>
          <a:ext cx="2826915" cy="305323"/>
        </a:xfrm>
        <a:prstGeom prst="chevron">
          <a:avLst/>
        </a:prstGeom>
        <a:solidFill>
          <a:schemeClr val="accent3"/>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bg1"/>
              </a:solidFill>
              <a:latin typeface="Futura" panose="02000503030000020003" pitchFamily="2" charset="0"/>
            </a:rPr>
            <a:t>Survey Results</a:t>
          </a:r>
        </a:p>
      </dsp:txBody>
      <dsp:txXfrm>
        <a:off x="4663813" y="0"/>
        <a:ext cx="2521592" cy="305323"/>
      </dsp:txXfrm>
    </dsp:sp>
    <dsp:sp modelId="{FF0A75B0-9869-4CE9-AE32-9987D4F34B72}">
      <dsp:nvSpPr>
        <dsp:cNvPr id="0" name=""/>
        <dsp:cNvSpPr/>
      </dsp:nvSpPr>
      <dsp:spPr>
        <a:xfrm>
          <a:off x="6772684"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Geography</a:t>
          </a:r>
        </a:p>
      </dsp:txBody>
      <dsp:txXfrm>
        <a:off x="6925346" y="0"/>
        <a:ext cx="2521592" cy="305323"/>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039B4-02D8-4C45-96FE-791204EC3DB1}">
      <dsp:nvSpPr>
        <dsp:cNvPr id="0" name=""/>
        <dsp:cNvSpPr/>
      </dsp:nvSpPr>
      <dsp:spPr>
        <a:xfrm>
          <a:off x="0" y="0"/>
          <a:ext cx="2813402" cy="305323"/>
        </a:xfrm>
        <a:prstGeom prst="homePlate">
          <a:avLst/>
        </a:prstGeom>
        <a:solidFill>
          <a:schemeClr val="accent6">
            <a:lumMod val="40000"/>
            <a:lumOff val="60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b="0" kern="1200" dirty="0">
              <a:solidFill>
                <a:schemeClr val="tx1"/>
              </a:solidFill>
              <a:latin typeface="Futura" panose="02000503030000020003" pitchFamily="2" charset="0"/>
            </a:rPr>
            <a:t>General Overview</a:t>
          </a:r>
        </a:p>
      </dsp:txBody>
      <dsp:txXfrm>
        <a:off x="0" y="0"/>
        <a:ext cx="2737071" cy="305323"/>
      </dsp:txXfrm>
    </dsp:sp>
    <dsp:sp modelId="{27A9269B-9B9F-4852-9E44-687D009F0873}">
      <dsp:nvSpPr>
        <dsp:cNvPr id="0" name=""/>
        <dsp:cNvSpPr/>
      </dsp:nvSpPr>
      <dsp:spPr>
        <a:xfrm>
          <a:off x="2249619"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Special Populations</a:t>
          </a:r>
        </a:p>
      </dsp:txBody>
      <dsp:txXfrm>
        <a:off x="2402281" y="0"/>
        <a:ext cx="2521592" cy="305323"/>
      </dsp:txXfrm>
    </dsp:sp>
    <dsp:sp modelId="{E07FBB78-1E1B-41BA-9191-5ED5B1937C73}">
      <dsp:nvSpPr>
        <dsp:cNvPr id="0" name=""/>
        <dsp:cNvSpPr/>
      </dsp:nvSpPr>
      <dsp:spPr>
        <a:xfrm>
          <a:off x="4511151" y="0"/>
          <a:ext cx="2826915" cy="305323"/>
        </a:xfrm>
        <a:prstGeom prst="chevron">
          <a:avLst/>
        </a:prstGeom>
        <a:solidFill>
          <a:schemeClr val="accent6">
            <a:lumMod val="40000"/>
            <a:lumOff val="60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Survey Results</a:t>
          </a:r>
        </a:p>
      </dsp:txBody>
      <dsp:txXfrm>
        <a:off x="4663813" y="0"/>
        <a:ext cx="2521592" cy="305323"/>
      </dsp:txXfrm>
    </dsp:sp>
    <dsp:sp modelId="{FF0A75B0-9869-4CE9-AE32-9987D4F34B72}">
      <dsp:nvSpPr>
        <dsp:cNvPr id="0" name=""/>
        <dsp:cNvSpPr/>
      </dsp:nvSpPr>
      <dsp:spPr>
        <a:xfrm>
          <a:off x="6772684" y="0"/>
          <a:ext cx="2826915" cy="305323"/>
        </a:xfrm>
        <a:prstGeom prst="chevron">
          <a:avLst/>
        </a:prstGeom>
        <a:solidFill>
          <a:schemeClr val="accent5"/>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bg1"/>
              </a:solidFill>
              <a:latin typeface="Futura" panose="02000503030000020003" pitchFamily="2" charset="0"/>
            </a:rPr>
            <a:t>Geography</a:t>
          </a:r>
        </a:p>
      </dsp:txBody>
      <dsp:txXfrm>
        <a:off x="6925346" y="0"/>
        <a:ext cx="2521592" cy="305323"/>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039B4-02D8-4C45-96FE-791204EC3DB1}">
      <dsp:nvSpPr>
        <dsp:cNvPr id="0" name=""/>
        <dsp:cNvSpPr/>
      </dsp:nvSpPr>
      <dsp:spPr>
        <a:xfrm>
          <a:off x="0" y="0"/>
          <a:ext cx="2813402" cy="305323"/>
        </a:xfrm>
        <a:prstGeom prst="homePlate">
          <a:avLst/>
        </a:prstGeom>
        <a:solidFill>
          <a:schemeClr val="accent6">
            <a:lumMod val="40000"/>
            <a:lumOff val="60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b="0" kern="1200" dirty="0">
              <a:solidFill>
                <a:schemeClr val="tx1"/>
              </a:solidFill>
              <a:latin typeface="Futura" panose="02000503030000020003" pitchFamily="2" charset="0"/>
            </a:rPr>
            <a:t>General Overview</a:t>
          </a:r>
        </a:p>
      </dsp:txBody>
      <dsp:txXfrm>
        <a:off x="0" y="0"/>
        <a:ext cx="2737071" cy="305323"/>
      </dsp:txXfrm>
    </dsp:sp>
    <dsp:sp modelId="{27A9269B-9B9F-4852-9E44-687D009F0873}">
      <dsp:nvSpPr>
        <dsp:cNvPr id="0" name=""/>
        <dsp:cNvSpPr/>
      </dsp:nvSpPr>
      <dsp:spPr>
        <a:xfrm>
          <a:off x="2249619" y="0"/>
          <a:ext cx="2826915" cy="305323"/>
        </a:xfrm>
        <a:prstGeom prst="chevron">
          <a:avLst/>
        </a:prstGeom>
        <a:solidFill>
          <a:schemeClr val="bg1">
            <a:lumMod val="85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Special Populations</a:t>
          </a:r>
        </a:p>
      </dsp:txBody>
      <dsp:txXfrm>
        <a:off x="2402281" y="0"/>
        <a:ext cx="2521592" cy="305323"/>
      </dsp:txXfrm>
    </dsp:sp>
    <dsp:sp modelId="{E07FBB78-1E1B-41BA-9191-5ED5B1937C73}">
      <dsp:nvSpPr>
        <dsp:cNvPr id="0" name=""/>
        <dsp:cNvSpPr/>
      </dsp:nvSpPr>
      <dsp:spPr>
        <a:xfrm>
          <a:off x="4511151" y="0"/>
          <a:ext cx="2826915" cy="305323"/>
        </a:xfrm>
        <a:prstGeom prst="chevron">
          <a:avLst/>
        </a:prstGeom>
        <a:solidFill>
          <a:schemeClr val="accent6">
            <a:lumMod val="40000"/>
            <a:lumOff val="60000"/>
          </a:schemeClr>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tx1"/>
              </a:solidFill>
              <a:latin typeface="Futura" panose="02000503030000020003" pitchFamily="2" charset="0"/>
            </a:rPr>
            <a:t>Survey Results</a:t>
          </a:r>
        </a:p>
      </dsp:txBody>
      <dsp:txXfrm>
        <a:off x="4663813" y="0"/>
        <a:ext cx="2521592" cy="305323"/>
      </dsp:txXfrm>
    </dsp:sp>
    <dsp:sp modelId="{FF0A75B0-9869-4CE9-AE32-9987D4F34B72}">
      <dsp:nvSpPr>
        <dsp:cNvPr id="0" name=""/>
        <dsp:cNvSpPr/>
      </dsp:nvSpPr>
      <dsp:spPr>
        <a:xfrm>
          <a:off x="6772684" y="0"/>
          <a:ext cx="2826915" cy="305323"/>
        </a:xfrm>
        <a:prstGeom prst="chevron">
          <a:avLst/>
        </a:prstGeom>
        <a:solidFill>
          <a:schemeClr val="accent5"/>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bg1"/>
              </a:solidFill>
              <a:latin typeface="Futura" panose="02000503030000020003" pitchFamily="2" charset="0"/>
            </a:rPr>
            <a:t>Geography</a:t>
          </a:r>
        </a:p>
      </dsp:txBody>
      <dsp:txXfrm>
        <a:off x="6925346" y="0"/>
        <a:ext cx="2521592" cy="305323"/>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7.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8.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9.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0.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667B0E6-967E-38C1-F7F9-171C0181D49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85A5493-6931-F4AB-D7DA-FD6915E438E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AEC654A-0707-430D-BC9D-CDD7A5284754}" type="datetimeFigureOut">
              <a:rPr lang="en-US" smtClean="0"/>
              <a:t>9/2/2026</a:t>
            </a:fld>
            <a:endParaRPr lang="en-US"/>
          </a:p>
        </p:txBody>
      </p:sp>
      <p:sp>
        <p:nvSpPr>
          <p:cNvPr id="4" name="Footer Placeholder 3">
            <a:extLst>
              <a:ext uri="{FF2B5EF4-FFF2-40B4-BE49-F238E27FC236}">
                <a16:creationId xmlns:a16="http://schemas.microsoft.com/office/drawing/2014/main" id="{5C59BD3A-176E-308C-C1C9-12C3498117A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0281AF7-CF80-6B8E-0674-B822FEE0A1E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DE8064A-E11D-44F0-8F6C-FA4FFA93D4E3}" type="slidenum">
              <a:rPr lang="en-US" smtClean="0"/>
              <a:t>‹#›</a:t>
            </a:fld>
            <a:endParaRPr lang="en-US"/>
          </a:p>
        </p:txBody>
      </p:sp>
    </p:spTree>
    <p:extLst>
      <p:ext uri="{BB962C8B-B14F-4D97-AF65-F5344CB8AC3E}">
        <p14:creationId xmlns:p14="http://schemas.microsoft.com/office/powerpoint/2010/main" val="2691075055"/>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A8DE47-3216-498B-A38B-979D034375C0}" type="datetimeFigureOut">
              <a:rPr lang="en-US" smtClean="0"/>
              <a:t>9/2/2026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172857-6935-4738-8024-EF0A88E53A4F}" type="slidenum">
              <a:rPr lang="en-US" smtClean="0"/>
              <a:t>‹#›</a:t>
            </a:fld>
            <a:endParaRPr lang="en-US"/>
          </a:p>
        </p:txBody>
      </p:sp>
    </p:spTree>
    <p:extLst>
      <p:ext uri="{BB962C8B-B14F-4D97-AF65-F5344CB8AC3E}">
        <p14:creationId xmlns:p14="http://schemas.microsoft.com/office/powerpoint/2010/main" val="2226558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172857-6935-4738-8024-EF0A88E53A4F}" type="slidenum">
              <a:rPr lang="en-US" smtClean="0"/>
              <a:t>1</a:t>
            </a:fld>
            <a:endParaRPr lang="en-US"/>
          </a:p>
        </p:txBody>
      </p:sp>
    </p:spTree>
    <p:extLst>
      <p:ext uri="{BB962C8B-B14F-4D97-AF65-F5344CB8AC3E}">
        <p14:creationId xmlns:p14="http://schemas.microsoft.com/office/powerpoint/2010/main" val="6196852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2026 Point-in-Time Count shows </a:t>
            </a:r>
            <a:r>
              <a:rPr lang="en-US" sz="1200" b="1" kern="1200" dirty="0">
                <a:solidFill>
                  <a:schemeClr val="tx1"/>
                </a:solidFill>
                <a:effectLst/>
                <a:latin typeface="+mn-lt"/>
                <a:ea typeface="+mn-ea"/>
                <a:cs typeface="+mn-cs"/>
              </a:rPr>
              <a:t>mixed results and a clear call to action</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Marin counted </a:t>
            </a:r>
            <a:r>
              <a:rPr lang="en-US" sz="1200" b="1" kern="1200" dirty="0">
                <a:solidFill>
                  <a:schemeClr val="tx1"/>
                </a:solidFill>
                <a:effectLst/>
                <a:latin typeface="+mn-lt"/>
                <a:ea typeface="+mn-ea"/>
                <a:cs typeface="+mn-cs"/>
              </a:rPr>
              <a:t>1,128 people experiencing homelessness</a:t>
            </a:r>
            <a:r>
              <a:rPr lang="en-US" sz="1200" kern="1200" dirty="0">
                <a:solidFill>
                  <a:schemeClr val="tx1"/>
                </a:solidFill>
                <a:effectLst/>
                <a:latin typeface="+mn-lt"/>
                <a:ea typeface="+mn-ea"/>
                <a:cs typeface="+mn-cs"/>
              </a:rPr>
              <a:t>, a modest increase from </a:t>
            </a:r>
            <a:r>
              <a:rPr lang="en-US" sz="1200" b="1" kern="1200" dirty="0">
                <a:solidFill>
                  <a:schemeClr val="tx1"/>
                </a:solidFill>
                <a:effectLst/>
                <a:latin typeface="+mn-lt"/>
                <a:ea typeface="+mn-ea"/>
                <a:cs typeface="+mn-cs"/>
              </a:rPr>
              <a:t>1,090 in 2024</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majority of people counted were unsheltered: </a:t>
            </a:r>
            <a:r>
              <a:rPr lang="en-US" sz="1200" b="1" kern="1200" dirty="0">
                <a:solidFill>
                  <a:schemeClr val="tx1"/>
                </a:solidFill>
                <a:effectLst/>
                <a:latin typeface="+mn-lt"/>
                <a:ea typeface="+mn-ea"/>
                <a:cs typeface="+mn-cs"/>
              </a:rPr>
              <a:t>831 people, or 74%</a:t>
            </a:r>
            <a:r>
              <a:rPr lang="en-US" sz="1200" kern="1200" dirty="0">
                <a:solidFill>
                  <a:schemeClr val="tx1"/>
                </a:solidFill>
                <a:effectLst/>
                <a:latin typeface="+mn-lt"/>
                <a:ea typeface="+mn-ea"/>
                <a:cs typeface="+mn-cs"/>
              </a:rPr>
              <a:t>, compared with </a:t>
            </a:r>
            <a:r>
              <a:rPr lang="en-US" sz="1200" b="1" kern="1200" dirty="0">
                <a:solidFill>
                  <a:schemeClr val="tx1"/>
                </a:solidFill>
                <a:effectLst/>
                <a:latin typeface="+mn-lt"/>
                <a:ea typeface="+mn-ea"/>
                <a:cs typeface="+mn-cs"/>
              </a:rPr>
              <a:t>297 sheltered, or 26%</a:t>
            </a:r>
            <a:r>
              <a:rPr lang="en-US" sz="120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CA172857-6935-4738-8024-EF0A88E53A4F}" type="slidenum">
              <a:rPr lang="en-US" smtClean="0"/>
              <a:t>6</a:t>
            </a:fld>
            <a:endParaRPr lang="en-US"/>
          </a:p>
        </p:txBody>
      </p:sp>
    </p:spTree>
    <p:extLst>
      <p:ext uri="{BB962C8B-B14F-4D97-AF65-F5344CB8AC3E}">
        <p14:creationId xmlns:p14="http://schemas.microsoft.com/office/powerpoint/2010/main" val="3037421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HUD categories for age (we have a 60+ special population for Marin)</a:t>
            </a:r>
          </a:p>
          <a:p>
            <a:endParaRPr lang="en-US" dirty="0"/>
          </a:p>
          <a:p>
            <a:pPr marL="171450" indent="-171450">
              <a:buFont typeface="Arial" panose="020B0604020202020204" pitchFamily="34" charset="0"/>
              <a:buChar char="•"/>
            </a:pPr>
            <a:r>
              <a:rPr lang="en-US" dirty="0"/>
              <a:t>9% under 18, predominantly in families as opposed to unaccompanied minors</a:t>
            </a:r>
          </a:p>
          <a:p>
            <a:pPr marL="171450" indent="-171450">
              <a:buFont typeface="Arial" panose="020B0604020202020204" pitchFamily="34" charset="0"/>
              <a:buChar char="•"/>
            </a:pPr>
            <a:r>
              <a:rPr lang="en-US" dirty="0"/>
              <a:t>7% in the TAY age range</a:t>
            </a:r>
          </a:p>
          <a:p>
            <a:pPr marL="171450" indent="-171450">
              <a:buFont typeface="Arial" panose="020B0604020202020204" pitchFamily="34" charset="0"/>
              <a:buChar char="•"/>
            </a:pPr>
            <a:r>
              <a:rPr lang="en-US" dirty="0"/>
              <a:t>30% 35-44, our highest age population, 24% for 45-54 our second highest, and 12% for 25-34</a:t>
            </a:r>
          </a:p>
          <a:p>
            <a:pPr marL="171450" indent="-171450">
              <a:buFont typeface="Arial" panose="020B0604020202020204" pitchFamily="34" charset="0"/>
              <a:buChar char="•"/>
            </a:pPr>
            <a:r>
              <a:rPr lang="en-US" dirty="0"/>
              <a:t>55+ were 18% (6% 65+ and 12% 55-64)</a:t>
            </a:r>
          </a:p>
        </p:txBody>
      </p:sp>
      <p:sp>
        <p:nvSpPr>
          <p:cNvPr id="4" name="Slide Number Placeholder 3"/>
          <p:cNvSpPr>
            <a:spLocks noGrp="1"/>
          </p:cNvSpPr>
          <p:nvPr>
            <p:ph type="sldNum" sz="quarter" idx="5"/>
          </p:nvPr>
        </p:nvSpPr>
        <p:spPr/>
        <p:txBody>
          <a:bodyPr/>
          <a:lstStyle/>
          <a:p>
            <a:fld id="{CA172857-6935-4738-8024-EF0A88E53A4F}" type="slidenum">
              <a:rPr lang="en-US" smtClean="0"/>
              <a:t>7</a:t>
            </a:fld>
            <a:endParaRPr lang="en-US"/>
          </a:p>
        </p:txBody>
      </p:sp>
    </p:spTree>
    <p:extLst>
      <p:ext uri="{BB962C8B-B14F-4D97-AF65-F5344CB8AC3E}">
        <p14:creationId xmlns:p14="http://schemas.microsoft.com/office/powerpoint/2010/main" val="2144513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91% identified as heterosexual</a:t>
            </a:r>
          </a:p>
          <a:p>
            <a:r>
              <a:rPr lang="en-US" dirty="0"/>
              <a:t>5 bisexual, 2 gay, 1 lesbian, (8% in total)</a:t>
            </a:r>
          </a:p>
        </p:txBody>
      </p:sp>
      <p:sp>
        <p:nvSpPr>
          <p:cNvPr id="4" name="Slide Number Placeholder 3"/>
          <p:cNvSpPr>
            <a:spLocks noGrp="1"/>
          </p:cNvSpPr>
          <p:nvPr>
            <p:ph type="sldNum" sz="quarter" idx="5"/>
          </p:nvPr>
        </p:nvSpPr>
        <p:spPr/>
        <p:txBody>
          <a:bodyPr/>
          <a:lstStyle/>
          <a:p>
            <a:fld id="{CA172857-6935-4738-8024-EF0A88E53A4F}" type="slidenum">
              <a:rPr lang="en-US" smtClean="0"/>
              <a:t>9</a:t>
            </a:fld>
            <a:endParaRPr lang="en-US"/>
          </a:p>
        </p:txBody>
      </p:sp>
    </p:spTree>
    <p:extLst>
      <p:ext uri="{BB962C8B-B14F-4D97-AF65-F5344CB8AC3E}">
        <p14:creationId xmlns:p14="http://schemas.microsoft.com/office/powerpoint/2010/main" val="35791341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46% identified as white (non Hispanic)</a:t>
            </a:r>
          </a:p>
          <a:p>
            <a:r>
              <a:rPr lang="en-US" dirty="0"/>
              <a:t>15% identified as Black/African American (non-Hispanic)</a:t>
            </a:r>
          </a:p>
          <a:p>
            <a:r>
              <a:rPr lang="en-US" dirty="0"/>
              <a:t>25% identified as just Hispanic/Latino</a:t>
            </a:r>
          </a:p>
        </p:txBody>
      </p:sp>
      <p:sp>
        <p:nvSpPr>
          <p:cNvPr id="4" name="Slide Number Placeholder 3"/>
          <p:cNvSpPr>
            <a:spLocks noGrp="1"/>
          </p:cNvSpPr>
          <p:nvPr>
            <p:ph type="sldNum" sz="quarter" idx="5"/>
          </p:nvPr>
        </p:nvSpPr>
        <p:spPr/>
        <p:txBody>
          <a:bodyPr/>
          <a:lstStyle/>
          <a:p>
            <a:fld id="{CA172857-6935-4738-8024-EF0A88E53A4F}" type="slidenum">
              <a:rPr lang="en-US" smtClean="0"/>
              <a:t>10</a:t>
            </a:fld>
            <a:endParaRPr lang="en-US"/>
          </a:p>
        </p:txBody>
      </p:sp>
    </p:spTree>
    <p:extLst>
      <p:ext uri="{BB962C8B-B14F-4D97-AF65-F5344CB8AC3E}">
        <p14:creationId xmlns:p14="http://schemas.microsoft.com/office/powerpoint/2010/main" val="9554886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172857-6935-4738-8024-EF0A88E53A4F}" type="slidenum">
              <a:rPr lang="en-US" smtClean="0"/>
              <a:t>12</a:t>
            </a:fld>
            <a:endParaRPr lang="en-US"/>
          </a:p>
        </p:txBody>
      </p:sp>
    </p:spTree>
    <p:extLst>
      <p:ext uri="{BB962C8B-B14F-4D97-AF65-F5344CB8AC3E}">
        <p14:creationId xmlns:p14="http://schemas.microsoft.com/office/powerpoint/2010/main" val="11682281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Veteran homelessness declined significantly, from </a:t>
            </a:r>
            <a:r>
              <a:rPr lang="en-US" sz="1200" b="1" kern="1200" dirty="0">
                <a:solidFill>
                  <a:schemeClr val="tx1"/>
                </a:solidFill>
                <a:effectLst/>
                <a:latin typeface="+mn-lt"/>
                <a:ea typeface="+mn-ea"/>
                <a:cs typeface="+mn-cs"/>
              </a:rPr>
              <a:t>44 veterans in 2024 to 11 in 2026</a:t>
            </a:r>
            <a:r>
              <a:rPr lang="en-US" sz="1200" kern="1200" dirty="0">
                <a:solidFill>
                  <a:schemeClr val="tx1"/>
                </a:solidFill>
                <a:effectLst/>
                <a:latin typeface="+mn-lt"/>
                <a:ea typeface="+mn-ea"/>
                <a:cs typeface="+mn-cs"/>
              </a:rPr>
              <a:t>, a </a:t>
            </a:r>
            <a:r>
              <a:rPr lang="en-US" sz="1200" b="1" kern="1200" dirty="0">
                <a:solidFill>
                  <a:schemeClr val="tx1"/>
                </a:solidFill>
                <a:effectLst/>
                <a:latin typeface="+mn-lt"/>
                <a:ea typeface="+mn-ea"/>
                <a:cs typeface="+mn-cs"/>
              </a:rPr>
              <a:t>75% decrease</a:t>
            </a:r>
            <a:r>
              <a:rPr lang="en-US" sz="1200" kern="1200" dirty="0">
                <a:solidFill>
                  <a:schemeClr val="tx1"/>
                </a:solidFill>
                <a:effectLst/>
                <a:latin typeface="+mn-lt"/>
                <a:ea typeface="+mn-ea"/>
                <a:cs typeface="+mn-cs"/>
              </a:rPr>
              <a:t>. The sheltered share of veterans also increased, from </a:t>
            </a:r>
            <a:r>
              <a:rPr lang="en-US" sz="1200" b="1" kern="1200" dirty="0">
                <a:solidFill>
                  <a:schemeClr val="tx1"/>
                </a:solidFill>
                <a:effectLst/>
                <a:latin typeface="+mn-lt"/>
                <a:ea typeface="+mn-ea"/>
                <a:cs typeface="+mn-cs"/>
              </a:rPr>
              <a:t>30% sheltered in 2024 to 64% sheltered in 2026</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This is one of the strongest positive findings in the PIT. It shows that focused, coordinated, strategies on a specific population can work when outreach, housing resources, case management, and partner accountability are aligned.</a:t>
            </a:r>
          </a:p>
          <a:p>
            <a:endParaRPr lang="en-US" dirty="0"/>
          </a:p>
        </p:txBody>
      </p:sp>
      <p:sp>
        <p:nvSpPr>
          <p:cNvPr id="4" name="Slide Number Placeholder 3"/>
          <p:cNvSpPr>
            <a:spLocks noGrp="1"/>
          </p:cNvSpPr>
          <p:nvPr>
            <p:ph type="sldNum" sz="quarter" idx="5"/>
          </p:nvPr>
        </p:nvSpPr>
        <p:spPr/>
        <p:txBody>
          <a:bodyPr/>
          <a:lstStyle/>
          <a:p>
            <a:fld id="{CA172857-6935-4738-8024-EF0A88E53A4F}" type="slidenum">
              <a:rPr lang="en-US" smtClean="0"/>
              <a:t>14</a:t>
            </a:fld>
            <a:endParaRPr lang="en-US"/>
          </a:p>
        </p:txBody>
      </p:sp>
    </p:spTree>
    <p:extLst>
      <p:ext uri="{BB962C8B-B14F-4D97-AF65-F5344CB8AC3E}">
        <p14:creationId xmlns:p14="http://schemas.microsoft.com/office/powerpoint/2010/main" val="26722282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PIT shows that </a:t>
            </a:r>
            <a:r>
              <a:rPr lang="en-US" sz="1200" b="1" kern="1200" dirty="0">
                <a:solidFill>
                  <a:schemeClr val="tx1"/>
                </a:solidFill>
                <a:effectLst/>
                <a:latin typeface="+mn-lt"/>
                <a:ea typeface="+mn-ea"/>
                <a:cs typeface="+mn-cs"/>
              </a:rPr>
              <a:t>88% of survey respondents were living in Marin County prior to homelessness</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reinforces that homelessness in Marin is overwhelmingly local. These are largely people who were already part of our community before they lost housing.</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PIT shows that </a:t>
            </a:r>
            <a:r>
              <a:rPr lang="en-US" sz="1200" b="1" kern="1200" dirty="0">
                <a:solidFill>
                  <a:schemeClr val="tx1"/>
                </a:solidFill>
                <a:effectLst/>
                <a:latin typeface="+mn-lt"/>
                <a:ea typeface="+mn-ea"/>
                <a:cs typeface="+mn-cs"/>
              </a:rPr>
              <a:t>61% of respondents had been homeless for one year or more</a:t>
            </a:r>
            <a:r>
              <a:rPr lang="en-US" sz="1200" kern="1200" dirty="0">
                <a:solidFill>
                  <a:schemeClr val="tx1"/>
                </a:solidFill>
                <a:effectLst/>
                <a:latin typeface="+mn-lt"/>
                <a:ea typeface="+mn-ea"/>
                <a:cs typeface="+mn-cs"/>
              </a:rPr>
              <a:t>. That aligns with the increase in chronic homelessness and underscores the urgency of reducing the amount of time people remain homeless.</a:t>
            </a:r>
          </a:p>
          <a:p>
            <a:r>
              <a:rPr lang="en-US" sz="1200" kern="1200" dirty="0">
                <a:solidFill>
                  <a:schemeClr val="tx1"/>
                </a:solidFill>
                <a:effectLst/>
                <a:latin typeface="+mn-lt"/>
                <a:ea typeface="+mn-ea"/>
                <a:cs typeface="+mn-cs"/>
              </a:rPr>
              <a:t>A major local factor is the voucher shortfall, which has slowed housing placements even for people who are already eligible and working with service providers.</a:t>
            </a:r>
          </a:p>
          <a:p>
            <a:r>
              <a:rPr lang="en-US" sz="1200" kern="1200" dirty="0">
                <a:solidFill>
                  <a:schemeClr val="tx1"/>
                </a:solidFill>
                <a:effectLst/>
                <a:latin typeface="+mn-lt"/>
                <a:ea typeface="+mn-ea"/>
                <a:cs typeface="+mn-cs"/>
              </a:rPr>
              <a:t>The increase shows that need is outpacing available exits, especially vouchers and deeply affordable housing. Many chronically homeless individuals are already engaged with providers and on a housing pathway but cannot complete the move into permanent housing until vouchers or other housing resources become available.</a:t>
            </a:r>
          </a:p>
          <a:p>
            <a:endParaRPr lang="en-US" dirty="0"/>
          </a:p>
        </p:txBody>
      </p:sp>
      <p:sp>
        <p:nvSpPr>
          <p:cNvPr id="4" name="Slide Number Placeholder 3"/>
          <p:cNvSpPr>
            <a:spLocks noGrp="1"/>
          </p:cNvSpPr>
          <p:nvPr>
            <p:ph type="sldNum" sz="quarter" idx="5"/>
          </p:nvPr>
        </p:nvSpPr>
        <p:spPr/>
        <p:txBody>
          <a:bodyPr/>
          <a:lstStyle/>
          <a:p>
            <a:fld id="{CA172857-6935-4738-8024-EF0A88E53A4F}" type="slidenum">
              <a:rPr lang="en-US" smtClean="0"/>
              <a:t>19</a:t>
            </a:fld>
            <a:endParaRPr lang="en-US"/>
          </a:p>
        </p:txBody>
      </p:sp>
    </p:spTree>
    <p:extLst>
      <p:ext uri="{BB962C8B-B14F-4D97-AF65-F5344CB8AC3E}">
        <p14:creationId xmlns:p14="http://schemas.microsoft.com/office/powerpoint/2010/main" val="28880820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96860-BC37-9EF0-DC34-651D37A6FB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76EE64-A4D2-418E-75CA-F60BF1A73C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44143A-C570-EF73-56A9-83BCA1259301}"/>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The PIT shows that </a:t>
            </a:r>
            <a:r>
              <a:rPr lang="en-US" sz="1200" b="1" kern="1200" dirty="0">
                <a:solidFill>
                  <a:schemeClr val="tx1"/>
                </a:solidFill>
                <a:effectLst/>
                <a:latin typeface="+mn-lt"/>
                <a:ea typeface="+mn-ea"/>
                <a:cs typeface="+mn-cs"/>
              </a:rPr>
              <a:t>62% of respondents reported their current episode of homelessness as their first</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That makes prevention and early intervention especially important. If we can reach people earlier with financial assistance, housing problem-solving, legal supports, and service connections, we have a better chance of preventing long-term homelessness.</a:t>
            </a:r>
          </a:p>
          <a:p>
            <a:endParaRPr lang="en-US" dirty="0"/>
          </a:p>
        </p:txBody>
      </p:sp>
      <p:sp>
        <p:nvSpPr>
          <p:cNvPr id="4" name="Slide Number Placeholder 3">
            <a:extLst>
              <a:ext uri="{FF2B5EF4-FFF2-40B4-BE49-F238E27FC236}">
                <a16:creationId xmlns:a16="http://schemas.microsoft.com/office/drawing/2014/main" id="{EE0478A6-F068-4005-370C-C1E081940B72}"/>
              </a:ext>
            </a:extLst>
          </p:cNvPr>
          <p:cNvSpPr>
            <a:spLocks noGrp="1"/>
          </p:cNvSpPr>
          <p:nvPr>
            <p:ph type="sldNum" sz="quarter" idx="5"/>
          </p:nvPr>
        </p:nvSpPr>
        <p:spPr/>
        <p:txBody>
          <a:bodyPr/>
          <a:lstStyle/>
          <a:p>
            <a:fld id="{CA172857-6935-4738-8024-EF0A88E53A4F}" type="slidenum">
              <a:rPr lang="en-US" smtClean="0"/>
              <a:t>20</a:t>
            </a:fld>
            <a:endParaRPr lang="en-US"/>
          </a:p>
        </p:txBody>
      </p:sp>
    </p:spTree>
    <p:extLst>
      <p:ext uri="{BB962C8B-B14F-4D97-AF65-F5344CB8AC3E}">
        <p14:creationId xmlns:p14="http://schemas.microsoft.com/office/powerpoint/2010/main" val="21677543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PIT identifies </a:t>
            </a:r>
            <a:r>
              <a:rPr lang="en-US" sz="1200" b="1" kern="1200" dirty="0">
                <a:solidFill>
                  <a:schemeClr val="tx1"/>
                </a:solidFill>
                <a:effectLst/>
                <a:latin typeface="+mn-lt"/>
                <a:ea typeface="+mn-ea"/>
                <a:cs typeface="+mn-cs"/>
              </a:rPr>
              <a:t>economic issues as the leading precipitating cause of homelessness</a:t>
            </a:r>
            <a:r>
              <a:rPr lang="en-US" sz="1200" kern="1200" dirty="0">
                <a:solidFill>
                  <a:schemeClr val="tx1"/>
                </a:solidFill>
                <a:effectLst/>
                <a:latin typeface="+mn-lt"/>
                <a:ea typeface="+mn-ea"/>
                <a:cs typeface="+mn-cs"/>
              </a:rPr>
              <a:t>, reported by </a:t>
            </a:r>
            <a:r>
              <a:rPr lang="en-US" sz="1200" b="1" kern="1200" dirty="0">
                <a:solidFill>
                  <a:schemeClr val="tx1"/>
                </a:solidFill>
                <a:effectLst/>
                <a:latin typeface="+mn-lt"/>
                <a:ea typeface="+mn-ea"/>
                <a:cs typeface="+mn-cs"/>
              </a:rPr>
              <a:t>56%</a:t>
            </a:r>
            <a:r>
              <a:rPr lang="en-US" sz="1200" kern="1200" dirty="0">
                <a:solidFill>
                  <a:schemeClr val="tx1"/>
                </a:solidFill>
                <a:effectLst/>
                <a:latin typeface="+mn-lt"/>
                <a:ea typeface="+mn-ea"/>
                <a:cs typeface="+mn-cs"/>
              </a:rPr>
              <a:t> of respondents. Substance use issues were reported by </a:t>
            </a:r>
            <a:r>
              <a:rPr lang="en-US" sz="1200" b="1" kern="1200" dirty="0">
                <a:solidFill>
                  <a:schemeClr val="tx1"/>
                </a:solidFill>
                <a:effectLst/>
                <a:latin typeface="+mn-lt"/>
                <a:ea typeface="+mn-ea"/>
                <a:cs typeface="+mn-cs"/>
              </a:rPr>
              <a:t>16%</a:t>
            </a:r>
            <a:r>
              <a:rPr lang="en-US" sz="1200" kern="1200" dirty="0">
                <a:solidFill>
                  <a:schemeClr val="tx1"/>
                </a:solidFill>
                <a:effectLst/>
                <a:latin typeface="+mn-lt"/>
                <a:ea typeface="+mn-ea"/>
                <a:cs typeface="+mn-cs"/>
              </a:rPr>
              <a:t>, personal relationship issues by </a:t>
            </a:r>
            <a:r>
              <a:rPr lang="en-US" sz="1200" b="1" kern="1200" dirty="0">
                <a:solidFill>
                  <a:schemeClr val="tx1"/>
                </a:solidFill>
                <a:effectLst/>
                <a:latin typeface="+mn-lt"/>
                <a:ea typeface="+mn-ea"/>
                <a:cs typeface="+mn-cs"/>
              </a:rPr>
              <a:t>9%</a:t>
            </a:r>
            <a:r>
              <a:rPr lang="en-US" sz="1200" kern="1200" dirty="0">
                <a:solidFill>
                  <a:schemeClr val="tx1"/>
                </a:solidFill>
                <a:effectLst/>
                <a:latin typeface="+mn-lt"/>
                <a:ea typeface="+mn-ea"/>
                <a:cs typeface="+mn-cs"/>
              </a:rPr>
              <a:t>, mental health issues by </a:t>
            </a:r>
            <a:r>
              <a:rPr lang="en-US" sz="1200" b="1" kern="1200" dirty="0">
                <a:solidFill>
                  <a:schemeClr val="tx1"/>
                </a:solidFill>
                <a:effectLst/>
                <a:latin typeface="+mn-lt"/>
                <a:ea typeface="+mn-ea"/>
                <a:cs typeface="+mn-cs"/>
              </a:rPr>
              <a:t>8%</a:t>
            </a:r>
            <a:r>
              <a:rPr lang="en-US" sz="1200" kern="1200" dirty="0">
                <a:solidFill>
                  <a:schemeClr val="tx1"/>
                </a:solidFill>
                <a:effectLst/>
                <a:latin typeface="+mn-lt"/>
                <a:ea typeface="+mn-ea"/>
                <a:cs typeface="+mn-cs"/>
              </a:rPr>
              <a:t>, and incarceration by </a:t>
            </a:r>
            <a:r>
              <a:rPr lang="en-US" sz="1200" b="1" kern="1200" dirty="0">
                <a:solidFill>
                  <a:schemeClr val="tx1"/>
                </a:solidFill>
                <a:effectLst/>
                <a:latin typeface="+mn-lt"/>
                <a:ea typeface="+mn-ea"/>
                <a:cs typeface="+mn-cs"/>
              </a:rPr>
              <a:t>5%</a:t>
            </a:r>
            <a:r>
              <a:rPr lang="en-US" sz="1200" kern="1200" dirty="0">
                <a:solidFill>
                  <a:schemeClr val="tx1"/>
                </a:solidFill>
                <a:effectLst/>
                <a:latin typeface="+mn-lt"/>
                <a:ea typeface="+mn-ea"/>
                <a:cs typeface="+mn-cs"/>
              </a:rPr>
              <a: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data reinforces that homelessness is fundamentally tied to housing affordability, income instability, and economic pressure. Behavioral health and substance use needs are real and important service needs, but the leading reported cause was economic.</a:t>
            </a:r>
          </a:p>
          <a:p>
            <a:endParaRPr lang="en-US" dirty="0"/>
          </a:p>
        </p:txBody>
      </p:sp>
      <p:sp>
        <p:nvSpPr>
          <p:cNvPr id="4" name="Slide Number Placeholder 3"/>
          <p:cNvSpPr>
            <a:spLocks noGrp="1"/>
          </p:cNvSpPr>
          <p:nvPr>
            <p:ph type="sldNum" sz="quarter" idx="5"/>
          </p:nvPr>
        </p:nvSpPr>
        <p:spPr/>
        <p:txBody>
          <a:bodyPr/>
          <a:lstStyle/>
          <a:p>
            <a:fld id="{CA172857-6935-4738-8024-EF0A88E53A4F}" type="slidenum">
              <a:rPr lang="en-US" smtClean="0"/>
              <a:t>21</a:t>
            </a:fld>
            <a:endParaRPr lang="en-US"/>
          </a:p>
        </p:txBody>
      </p:sp>
    </p:spTree>
    <p:extLst>
      <p:ext uri="{BB962C8B-B14F-4D97-AF65-F5344CB8AC3E}">
        <p14:creationId xmlns:p14="http://schemas.microsoft.com/office/powerpoint/2010/main" val="2093297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19478-D044-1B3A-173A-947C4336FE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FA5BBB-6956-F4E9-1602-481205301E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200CAB-81E7-1E3B-6F7E-AF9578CE7C06}"/>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The PIT shows that </a:t>
            </a:r>
            <a:r>
              <a:rPr lang="en-US" sz="1200" b="1" kern="1200" dirty="0">
                <a:solidFill>
                  <a:schemeClr val="tx1"/>
                </a:solidFill>
                <a:effectLst/>
                <a:latin typeface="+mn-lt"/>
                <a:ea typeface="+mn-ea"/>
                <a:cs typeface="+mn-cs"/>
              </a:rPr>
              <a:t>58% of survey respondents reported at least one disabling condition</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 also shows high rates of drug or alcohol use, psychiatric or emotional conditions, PTSD, physical disability, and chronic health conditions.</a:t>
            </a:r>
          </a:p>
          <a:p>
            <a:r>
              <a:rPr lang="en-US" sz="1200" kern="1200" dirty="0">
                <a:solidFill>
                  <a:schemeClr val="tx1"/>
                </a:solidFill>
                <a:effectLst/>
                <a:latin typeface="+mn-lt"/>
                <a:ea typeface="+mn-ea"/>
                <a:cs typeface="+mn-cs"/>
              </a:rPr>
              <a:t>This supports Marin’s Coordinated Care response: housing, outreach, behavioral health, recovery supports, health care, and ongoing case management working together.</a:t>
            </a:r>
          </a:p>
          <a:p>
            <a:endParaRPr lang="en-US" dirty="0"/>
          </a:p>
        </p:txBody>
      </p:sp>
      <p:sp>
        <p:nvSpPr>
          <p:cNvPr id="4" name="Slide Number Placeholder 3">
            <a:extLst>
              <a:ext uri="{FF2B5EF4-FFF2-40B4-BE49-F238E27FC236}">
                <a16:creationId xmlns:a16="http://schemas.microsoft.com/office/drawing/2014/main" id="{3C42E1DA-6899-67E2-1743-8A9B59E4EF95}"/>
              </a:ext>
            </a:extLst>
          </p:cNvPr>
          <p:cNvSpPr>
            <a:spLocks noGrp="1"/>
          </p:cNvSpPr>
          <p:nvPr>
            <p:ph type="sldNum" sz="quarter" idx="5"/>
          </p:nvPr>
        </p:nvSpPr>
        <p:spPr/>
        <p:txBody>
          <a:bodyPr/>
          <a:lstStyle/>
          <a:p>
            <a:fld id="{CA172857-6935-4738-8024-EF0A88E53A4F}" type="slidenum">
              <a:rPr lang="en-US" smtClean="0"/>
              <a:t>23</a:t>
            </a:fld>
            <a:endParaRPr lang="en-US"/>
          </a:p>
        </p:txBody>
      </p:sp>
    </p:spTree>
    <p:extLst>
      <p:ext uri="{BB962C8B-B14F-4D97-AF65-F5344CB8AC3E}">
        <p14:creationId xmlns:p14="http://schemas.microsoft.com/office/powerpoint/2010/main" val="40525860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D2A68-A9E7-3046-B6B0-C5CF62FA0E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526189-2451-2FDE-E5CB-D28ACBDDE5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106BED-C444-5788-0DA8-5DB1F4E7A391}"/>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The PIT shows that </a:t>
            </a:r>
            <a:r>
              <a:rPr lang="en-US" sz="1200" b="1" kern="1200" dirty="0">
                <a:solidFill>
                  <a:schemeClr val="tx1"/>
                </a:solidFill>
                <a:effectLst/>
                <a:latin typeface="+mn-lt"/>
                <a:ea typeface="+mn-ea"/>
                <a:cs typeface="+mn-cs"/>
              </a:rPr>
              <a:t>58% of survey respondents reported at least one disabling condition</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 also shows high rates of drug or alcohol use, psychiatric or emotional conditions, PTSD, physical disability, and chronic health conditions.</a:t>
            </a:r>
          </a:p>
          <a:p>
            <a:r>
              <a:rPr lang="en-US" sz="1200" kern="1200" dirty="0">
                <a:solidFill>
                  <a:schemeClr val="tx1"/>
                </a:solidFill>
                <a:effectLst/>
                <a:latin typeface="+mn-lt"/>
                <a:ea typeface="+mn-ea"/>
                <a:cs typeface="+mn-cs"/>
              </a:rPr>
              <a:t>This supports Marin’s Coordinated Care response: housing, outreach, behavioral health, recovery supports, health care, and ongoing case management working together.</a:t>
            </a:r>
          </a:p>
          <a:p>
            <a:endParaRPr lang="en-US" dirty="0"/>
          </a:p>
        </p:txBody>
      </p:sp>
      <p:sp>
        <p:nvSpPr>
          <p:cNvPr id="4" name="Slide Number Placeholder 3">
            <a:extLst>
              <a:ext uri="{FF2B5EF4-FFF2-40B4-BE49-F238E27FC236}">
                <a16:creationId xmlns:a16="http://schemas.microsoft.com/office/drawing/2014/main" id="{88295C56-DFD1-5E97-99D9-ACAAED3CF207}"/>
              </a:ext>
            </a:extLst>
          </p:cNvPr>
          <p:cNvSpPr>
            <a:spLocks noGrp="1"/>
          </p:cNvSpPr>
          <p:nvPr>
            <p:ph type="sldNum" sz="quarter" idx="5"/>
          </p:nvPr>
        </p:nvSpPr>
        <p:spPr/>
        <p:txBody>
          <a:bodyPr/>
          <a:lstStyle/>
          <a:p>
            <a:fld id="{CA172857-6935-4738-8024-EF0A88E53A4F}" type="slidenum">
              <a:rPr lang="en-US" smtClean="0"/>
              <a:t>24</a:t>
            </a:fld>
            <a:endParaRPr lang="en-US"/>
          </a:p>
        </p:txBody>
      </p:sp>
    </p:spTree>
    <p:extLst>
      <p:ext uri="{BB962C8B-B14F-4D97-AF65-F5344CB8AC3E}">
        <p14:creationId xmlns:p14="http://schemas.microsoft.com/office/powerpoint/2010/main" val="41217533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7EB8D-C731-687B-68CC-0FBB6DFD24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95E1F4-18B7-9C8F-CFD1-EA3B6C3B3C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DFB8BD-4BC4-2D25-B406-38FFD57919A6}"/>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The PIT shows that </a:t>
            </a:r>
            <a:r>
              <a:rPr lang="en-US" sz="1200" b="1" kern="1200" dirty="0">
                <a:solidFill>
                  <a:schemeClr val="tx1"/>
                </a:solidFill>
                <a:effectLst/>
                <a:latin typeface="+mn-lt"/>
                <a:ea typeface="+mn-ea"/>
                <a:cs typeface="+mn-cs"/>
              </a:rPr>
              <a:t>58% of survey respondents reported at least one disabling condition</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 also shows high rates of drug or alcohol use, psychiatric or emotional conditions, PTSD, physical disability, and chronic health conditions.</a:t>
            </a:r>
          </a:p>
          <a:p>
            <a:r>
              <a:rPr lang="en-US" sz="1200" kern="1200" dirty="0">
                <a:solidFill>
                  <a:schemeClr val="tx1"/>
                </a:solidFill>
                <a:effectLst/>
                <a:latin typeface="+mn-lt"/>
                <a:ea typeface="+mn-ea"/>
                <a:cs typeface="+mn-cs"/>
              </a:rPr>
              <a:t>This supports Marin’s Coordinated Care response: housing, outreach, behavioral health, recovery supports, health care, and ongoing case management working together.</a:t>
            </a:r>
          </a:p>
          <a:p>
            <a:endParaRPr lang="en-US" dirty="0"/>
          </a:p>
        </p:txBody>
      </p:sp>
      <p:sp>
        <p:nvSpPr>
          <p:cNvPr id="4" name="Slide Number Placeholder 3">
            <a:extLst>
              <a:ext uri="{FF2B5EF4-FFF2-40B4-BE49-F238E27FC236}">
                <a16:creationId xmlns:a16="http://schemas.microsoft.com/office/drawing/2014/main" id="{1D467A4E-81EC-9F6A-5A8B-959D6AFB4675}"/>
              </a:ext>
            </a:extLst>
          </p:cNvPr>
          <p:cNvSpPr>
            <a:spLocks noGrp="1"/>
          </p:cNvSpPr>
          <p:nvPr>
            <p:ph type="sldNum" sz="quarter" idx="5"/>
          </p:nvPr>
        </p:nvSpPr>
        <p:spPr/>
        <p:txBody>
          <a:bodyPr/>
          <a:lstStyle/>
          <a:p>
            <a:fld id="{CA172857-6935-4738-8024-EF0A88E53A4F}" type="slidenum">
              <a:rPr lang="en-US" smtClean="0"/>
              <a:t>25</a:t>
            </a:fld>
            <a:endParaRPr lang="en-US"/>
          </a:p>
        </p:txBody>
      </p:sp>
    </p:spTree>
    <p:extLst>
      <p:ext uri="{BB962C8B-B14F-4D97-AF65-F5344CB8AC3E}">
        <p14:creationId xmlns:p14="http://schemas.microsoft.com/office/powerpoint/2010/main" val="28658056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500C0-FAA6-E300-3263-5CCDA66C52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FF8D90-E682-32F8-56E4-A9634A70CD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EA4BA8-D662-4942-2341-D87CF2EA7C5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West Marin saw a significant increase, from </a:t>
            </a:r>
            <a:r>
              <a:rPr lang="en-US" sz="1200" b="1" kern="1200" dirty="0">
                <a:solidFill>
                  <a:schemeClr val="tx1"/>
                </a:solidFill>
                <a:effectLst/>
                <a:latin typeface="+mn-lt"/>
                <a:ea typeface="+mn-ea"/>
                <a:cs typeface="+mn-cs"/>
              </a:rPr>
              <a:t>120 people in 2024 to 251 in 2026</a:t>
            </a:r>
            <a:r>
              <a:rPr lang="en-US" sz="1200" kern="1200" dirty="0">
                <a:solidFill>
                  <a:schemeClr val="tx1"/>
                </a:solidFill>
                <a:effectLst/>
                <a:latin typeface="+mn-lt"/>
                <a:ea typeface="+mn-ea"/>
                <a:cs typeface="+mn-cs"/>
              </a:rPr>
              <a:t>. That should be interpreted carefully. It likely reflects both real need and improved identification through stronger local knowledge, rural outreach, and count coverage.</a:t>
            </a:r>
          </a:p>
          <a:p>
            <a:endParaRPr lang="en-US" dirty="0"/>
          </a:p>
        </p:txBody>
      </p:sp>
      <p:sp>
        <p:nvSpPr>
          <p:cNvPr id="4" name="Slide Number Placeholder 3">
            <a:extLst>
              <a:ext uri="{FF2B5EF4-FFF2-40B4-BE49-F238E27FC236}">
                <a16:creationId xmlns:a16="http://schemas.microsoft.com/office/drawing/2014/main" id="{C2EB04F8-ED92-CDE6-B0B7-3476223DBCB1}"/>
              </a:ext>
            </a:extLst>
          </p:cNvPr>
          <p:cNvSpPr>
            <a:spLocks noGrp="1"/>
          </p:cNvSpPr>
          <p:nvPr>
            <p:ph type="sldNum" sz="quarter" idx="5"/>
          </p:nvPr>
        </p:nvSpPr>
        <p:spPr/>
        <p:txBody>
          <a:bodyPr/>
          <a:lstStyle/>
          <a:p>
            <a:fld id="{CA172857-6935-4738-8024-EF0A88E53A4F}" type="slidenum">
              <a:rPr lang="en-US" smtClean="0"/>
              <a:t>27</a:t>
            </a:fld>
            <a:endParaRPr lang="en-US"/>
          </a:p>
        </p:txBody>
      </p:sp>
    </p:spTree>
    <p:extLst>
      <p:ext uri="{BB962C8B-B14F-4D97-AF65-F5344CB8AC3E}">
        <p14:creationId xmlns:p14="http://schemas.microsoft.com/office/powerpoint/2010/main" val="41974515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172857-6935-4738-8024-EF0A88E53A4F}" type="slidenum">
              <a:rPr lang="en-US" smtClean="0"/>
              <a:t>28</a:t>
            </a:fld>
            <a:endParaRPr lang="en-US"/>
          </a:p>
        </p:txBody>
      </p:sp>
    </p:spTree>
    <p:extLst>
      <p:ext uri="{BB962C8B-B14F-4D97-AF65-F5344CB8AC3E}">
        <p14:creationId xmlns:p14="http://schemas.microsoft.com/office/powerpoint/2010/main" val="26242504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172857-6935-4738-8024-EF0A88E53A4F}" type="slidenum">
              <a:rPr lang="en-US" smtClean="0"/>
              <a:t>30</a:t>
            </a:fld>
            <a:endParaRPr lang="en-US"/>
          </a:p>
        </p:txBody>
      </p:sp>
    </p:spTree>
    <p:extLst>
      <p:ext uri="{BB962C8B-B14F-4D97-AF65-F5344CB8AC3E}">
        <p14:creationId xmlns:p14="http://schemas.microsoft.com/office/powerpoint/2010/main" val="2859888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hyperlink" Target="mailto:DisabilityAccess@MarinCounty.gov" TargetMode="External"/><Relationship Id="rId4" Type="http://schemas.openxmlformats.org/officeDocument/2006/relationships/hyperlink" Target="https://publicworks.marincounty.gov/accessibility-services/" TargetMode="Externa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hyperlink" Target="https://marincounty.sharepoint.com/sites/intranet/ist/Digital-Accessibility-Program/SitePages/Microsoft-PowerPoint-Accessibility-Checklist.aspx" TargetMode="External"/><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hyperlink" Target="mailto:DisabilityAccess@MarinCounty.gov" TargetMode="External"/><Relationship Id="rId2" Type="http://schemas.openxmlformats.org/officeDocument/2006/relationships/hyperlink" Target="https://publicworks.marincounty.gov/accessibility-services/" TargetMode="External"/><Relationship Id="rId1" Type="http://schemas.openxmlformats.org/officeDocument/2006/relationships/slideMaster" Target="../slideMasters/slideMaster2.xml"/><Relationship Id="rId4" Type="http://schemas.openxmlformats.org/officeDocument/2006/relationships/hyperlink" Target="https://marincounty.sharepoint.com/:w:/s/intranet/ist/Digital-Accessibility-Program/IQAw3Py8ApZlSr1exivAU3w9AegCON0U1YFkslW_UYPmo-o?e=plptjn" TargetMode="Externa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hyperlink" Target="mailto:pio@marincounty.gov" TargetMode="External"/><Relationship Id="rId1" Type="http://schemas.openxmlformats.org/officeDocument/2006/relationships/slideMaster" Target="../slideMasters/slideMaster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Layouts/_rels/slideLayout43.xml.rels><?xml version="1.0" encoding="UTF-8" standalone="yes"?>
<Relationships xmlns="http://schemas.openxmlformats.org/package/2006/relationships"><Relationship Id="rId3" Type="http://schemas.openxmlformats.org/officeDocument/2006/relationships/hyperlink" Target="https://marincounty.sharepoint.com/sites/intranet/ist/Digital-Accessibility-Program/SitePages/Microsoft-PowerPoint-Accessibility-Checklist.aspx" TargetMode="External"/><Relationship Id="rId2" Type="http://schemas.openxmlformats.org/officeDocument/2006/relationships/hyperlink" Target="https://app.smartsheet.com/b/form/21788bb8c38240e2b744ebcd52bfaa28" TargetMode="External"/><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p:bg>
      <p:bgPr>
        <a:solidFill>
          <a:schemeClr val="bg1"/>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ACD86F3C-A0F9-F611-E1E2-6033FEE3F89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6886" y="0"/>
            <a:ext cx="12158227" cy="6858000"/>
          </a:xfrm>
          <a:prstGeom prst="rect">
            <a:avLst/>
          </a:prstGeom>
        </p:spPr>
      </p:pic>
      <p:sp>
        <p:nvSpPr>
          <p:cNvPr id="2" name="Title 1">
            <a:extLst>
              <a:ext uri="{FF2B5EF4-FFF2-40B4-BE49-F238E27FC236}">
                <a16:creationId xmlns:a16="http://schemas.microsoft.com/office/drawing/2014/main" id="{74702201-A4F0-2594-55DC-B83443CAA364}"/>
              </a:ext>
            </a:extLst>
          </p:cNvPr>
          <p:cNvSpPr>
            <a:spLocks noGrp="1"/>
          </p:cNvSpPr>
          <p:nvPr>
            <p:ph type="ctrTitle" hasCustomPrompt="1"/>
          </p:nvPr>
        </p:nvSpPr>
        <p:spPr>
          <a:xfrm>
            <a:off x="6254749" y="1122369"/>
            <a:ext cx="5099051" cy="2306637"/>
          </a:xfrm>
          <a:prstGeom prst="rect">
            <a:avLst/>
          </a:prstGeom>
        </p:spPr>
        <p:txBody>
          <a:bodyPr anchor="b"/>
          <a:lstStyle>
            <a:lvl1pPr algn="l">
              <a:defRPr sz="4500" b="1" i="0"/>
            </a:lvl1pPr>
          </a:lstStyle>
          <a:p>
            <a:r>
              <a:rPr lang="en-US"/>
              <a:t>Click to add title</a:t>
            </a:r>
          </a:p>
        </p:txBody>
      </p:sp>
      <p:sp>
        <p:nvSpPr>
          <p:cNvPr id="15" name="Text Placeholder 14">
            <a:extLst>
              <a:ext uri="{FF2B5EF4-FFF2-40B4-BE49-F238E27FC236}">
                <a16:creationId xmlns:a16="http://schemas.microsoft.com/office/drawing/2014/main" id="{452D2476-2316-D403-A95B-AC4962216A00}"/>
              </a:ext>
            </a:extLst>
          </p:cNvPr>
          <p:cNvSpPr>
            <a:spLocks noGrp="1"/>
          </p:cNvSpPr>
          <p:nvPr>
            <p:ph type="body" sz="quarter" idx="12" hasCustomPrompt="1"/>
          </p:nvPr>
        </p:nvSpPr>
        <p:spPr>
          <a:xfrm>
            <a:off x="838200" y="3429000"/>
            <a:ext cx="4080029" cy="11049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Subtitle 2">
            <a:extLst>
              <a:ext uri="{FF2B5EF4-FFF2-40B4-BE49-F238E27FC236}">
                <a16:creationId xmlns:a16="http://schemas.microsoft.com/office/drawing/2014/main" id="{CDBAA75C-2639-D92C-1881-12F9E41CF55A}"/>
              </a:ext>
            </a:extLst>
          </p:cNvPr>
          <p:cNvSpPr>
            <a:spLocks noGrp="1"/>
          </p:cNvSpPr>
          <p:nvPr>
            <p:ph type="subTitle" idx="1" hasCustomPrompt="1"/>
          </p:nvPr>
        </p:nvSpPr>
        <p:spPr>
          <a:xfrm>
            <a:off x="6254749" y="3602038"/>
            <a:ext cx="5099051" cy="931862"/>
          </a:xfrm>
        </p:spPr>
        <p:txBody>
          <a:bodyPr/>
          <a:lstStyle>
            <a:lvl1pPr marL="0" indent="0" algn="l">
              <a:buNone/>
              <a:defRPr sz="1800" b="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add subtitle</a:t>
            </a:r>
          </a:p>
        </p:txBody>
      </p:sp>
    </p:spTree>
    <p:extLst>
      <p:ext uri="{BB962C8B-B14F-4D97-AF65-F5344CB8AC3E}">
        <p14:creationId xmlns:p14="http://schemas.microsoft.com/office/powerpoint/2010/main" val="882606367"/>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F6AE3BB-C29B-173D-1AF6-07C1B8BC0438}"/>
              </a:ext>
            </a:extLst>
          </p:cNvPr>
          <p:cNvSpPr/>
          <p:nvPr userDrawn="1"/>
        </p:nvSpPr>
        <p:spPr>
          <a:xfrm>
            <a:off x="0" y="1168676"/>
            <a:ext cx="12192000" cy="4878508"/>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sz="1350"/>
          </a:p>
        </p:txBody>
      </p:sp>
      <p:grpSp>
        <p:nvGrpSpPr>
          <p:cNvPr id="22" name="Group 21">
            <a:extLst>
              <a:ext uri="{FF2B5EF4-FFF2-40B4-BE49-F238E27FC236}">
                <a16:creationId xmlns:a16="http://schemas.microsoft.com/office/drawing/2014/main" id="{49DA8561-B259-BEBA-7519-440ACA25ED88}"/>
              </a:ext>
            </a:extLst>
          </p:cNvPr>
          <p:cNvGrpSpPr/>
          <p:nvPr userDrawn="1"/>
        </p:nvGrpSpPr>
        <p:grpSpPr>
          <a:xfrm>
            <a:off x="-42821" y="0"/>
            <a:ext cx="12234821" cy="1132790"/>
            <a:chOff x="-42821" y="0"/>
            <a:chExt cx="12234821" cy="1132790"/>
          </a:xfrm>
        </p:grpSpPr>
        <p:sp>
          <p:nvSpPr>
            <p:cNvPr id="23" name="Rectangle 22">
              <a:extLst>
                <a:ext uri="{FF2B5EF4-FFF2-40B4-BE49-F238E27FC236}">
                  <a16:creationId xmlns:a16="http://schemas.microsoft.com/office/drawing/2014/main" id="{2496486A-3CBD-DAE0-8FD6-FFB3655D2CA4}"/>
                </a:ext>
                <a:ext uri="{C183D7F6-B498-43B3-948B-1728B52AA6E4}">
                  <adec:decorative xmlns:adec="http://schemas.microsoft.com/office/drawing/2017/decorative" val="1"/>
                </a:ext>
              </a:extLst>
            </p:cNvPr>
            <p:cNvSpPr/>
            <p:nvPr userDrawn="1"/>
          </p:nvSpPr>
          <p:spPr>
            <a:xfrm>
              <a:off x="-18968" y="0"/>
              <a:ext cx="12210968" cy="681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aseline="0" dirty="0"/>
            </a:p>
          </p:txBody>
        </p:sp>
        <p:cxnSp>
          <p:nvCxnSpPr>
            <p:cNvPr id="24" name="Straight Connector 23">
              <a:extLst>
                <a:ext uri="{FF2B5EF4-FFF2-40B4-BE49-F238E27FC236}">
                  <a16:creationId xmlns:a16="http://schemas.microsoft.com/office/drawing/2014/main" id="{A8D037CD-E274-C139-C9B0-1F3FA94A1CE1}"/>
                </a:ext>
                <a:ext uri="{C183D7F6-B498-43B3-948B-1728B52AA6E4}">
                  <adec:decorative xmlns:adec="http://schemas.microsoft.com/office/drawing/2017/decorative" val="1"/>
                </a:ext>
              </a:extLst>
            </p:cNvPr>
            <p:cNvCxnSpPr>
              <a:cxnSpLocks/>
            </p:cNvCxnSpPr>
            <p:nvPr userDrawn="1"/>
          </p:nvCxnSpPr>
          <p:spPr>
            <a:xfrm>
              <a:off x="838201" y="556528"/>
              <a:ext cx="1051560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25" name="Graphic 24">
              <a:extLst>
                <a:ext uri="{FF2B5EF4-FFF2-40B4-BE49-F238E27FC236}">
                  <a16:creationId xmlns:a16="http://schemas.microsoft.com/office/drawing/2014/main" id="{E8C96FF9-45D4-5967-E2C2-FE8C28FA0432}"/>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2821" y="27971"/>
              <a:ext cx="560082" cy="1104819"/>
            </a:xfrm>
            <a:prstGeom prst="rect">
              <a:avLst/>
            </a:prstGeom>
          </p:spPr>
        </p:pic>
        <p:pic>
          <p:nvPicPr>
            <p:cNvPr id="26" name="Graphic 25">
              <a:extLst>
                <a:ext uri="{FF2B5EF4-FFF2-40B4-BE49-F238E27FC236}">
                  <a16:creationId xmlns:a16="http://schemas.microsoft.com/office/drawing/2014/main" id="{4D74FF28-9225-B2CA-1409-F91910598131}"/>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8968" y="218665"/>
              <a:ext cx="354264" cy="743088"/>
            </a:xfrm>
            <a:prstGeom prst="rect">
              <a:avLst/>
            </a:prstGeom>
          </p:spPr>
        </p:pic>
      </p:grpSp>
      <p:sp>
        <p:nvSpPr>
          <p:cNvPr id="7" name="Text Placeholder 2">
            <a:extLst>
              <a:ext uri="{FF2B5EF4-FFF2-40B4-BE49-F238E27FC236}">
                <a16:creationId xmlns:a16="http://schemas.microsoft.com/office/drawing/2014/main" id="{CBCDC3A9-E385-ED42-3238-83E79F1A82E7}"/>
              </a:ext>
            </a:extLst>
          </p:cNvPr>
          <p:cNvSpPr>
            <a:spLocks noGrp="1"/>
          </p:cNvSpPr>
          <p:nvPr>
            <p:ph idx="1" hasCustomPrompt="1"/>
          </p:nvPr>
        </p:nvSpPr>
        <p:spPr>
          <a:xfrm>
            <a:off x="838204" y="1583871"/>
            <a:ext cx="5082465" cy="4006801"/>
          </a:xfrm>
          <a:prstGeom prst="rect">
            <a:avLst/>
          </a:prstGeom>
        </p:spPr>
        <p:txBody>
          <a:bodyPr vert="horz" lIns="91440" tIns="45720" rIns="91440" bIns="45720" rtlCol="0">
            <a:norm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0" name="Text Placeholder 2">
            <a:extLst>
              <a:ext uri="{FF2B5EF4-FFF2-40B4-BE49-F238E27FC236}">
                <a16:creationId xmlns:a16="http://schemas.microsoft.com/office/drawing/2014/main" id="{427F215F-5FC7-6BED-E520-9CCFAD850BD0}"/>
              </a:ext>
            </a:extLst>
          </p:cNvPr>
          <p:cNvSpPr>
            <a:spLocks noGrp="1"/>
          </p:cNvSpPr>
          <p:nvPr userDrawn="1">
            <p:ph idx="10" hasCustomPrompt="1"/>
          </p:nvPr>
        </p:nvSpPr>
        <p:spPr>
          <a:xfrm>
            <a:off x="6271341" y="1583871"/>
            <a:ext cx="5082465" cy="4006802"/>
          </a:xfrm>
          <a:prstGeom prst="rect">
            <a:avLst/>
          </a:prstGeom>
        </p:spPr>
        <p:txBody>
          <a:bodyPr vert="horz" lIns="91440" tIns="45720" rIns="91440" bIns="45720" rtlCol="0">
            <a:norm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25">
            <a:extLst>
              <a:ext uri="{FF2B5EF4-FFF2-40B4-BE49-F238E27FC236}">
                <a16:creationId xmlns:a16="http://schemas.microsoft.com/office/drawing/2014/main" id="{64E96789-5C33-5F01-C2F6-2FB6D1004632}"/>
              </a:ext>
            </a:extLst>
          </p:cNvPr>
          <p:cNvSpPr>
            <a:spLocks noGrp="1"/>
          </p:cNvSpPr>
          <p:nvPr userDrawn="1">
            <p:ph type="sldNum" sz="quarter" idx="4"/>
          </p:nvPr>
        </p:nvSpPr>
        <p:spPr>
          <a:xfrm>
            <a:off x="10976537" y="6418734"/>
            <a:ext cx="614083" cy="213099"/>
          </a:xfrm>
          <a:prstGeom prst="rect">
            <a:avLst/>
          </a:prstGeom>
        </p:spPr>
        <p:txBody>
          <a:bodyPr/>
          <a:lstStyle>
            <a:lvl1pPr algn="r">
              <a:defRPr sz="900" b="0"/>
            </a:lvl1pPr>
          </a:lstStyle>
          <a:p>
            <a:fld id="{BF649C54-126D-E34B-AD72-FB0E0D2DFC3C}" type="slidenum">
              <a:rPr lang="en-US" smtClean="0"/>
              <a:pPr/>
              <a:t>‹#›</a:t>
            </a:fld>
            <a:endParaRPr lang="en-US" sz="900"/>
          </a:p>
        </p:txBody>
      </p:sp>
      <p:sp>
        <p:nvSpPr>
          <p:cNvPr id="6" name="Title 5">
            <a:extLst>
              <a:ext uri="{FF2B5EF4-FFF2-40B4-BE49-F238E27FC236}">
                <a16:creationId xmlns:a16="http://schemas.microsoft.com/office/drawing/2014/main" id="{60A41861-7B91-5DE0-ADB4-BA3E0C096FB3}"/>
              </a:ext>
            </a:extLst>
          </p:cNvPr>
          <p:cNvSpPr>
            <a:spLocks noGrp="1"/>
          </p:cNvSpPr>
          <p:nvPr>
            <p:ph type="title" hasCustomPrompt="1"/>
          </p:nvPr>
        </p:nvSpPr>
        <p:spPr>
          <a:xfrm>
            <a:off x="838199" y="39289"/>
            <a:ext cx="10138338" cy="726828"/>
          </a:xfrm>
        </p:spPr>
        <p:txBody>
          <a:bodyPr/>
          <a:lstStyle>
            <a:lvl1pPr>
              <a:defRPr sz="1500"/>
            </a:lvl1pPr>
          </a:lstStyle>
          <a:p>
            <a:r>
              <a:rPr lang="en-US" dirty="0"/>
              <a:t>AGENDA and/or OUTLINE</a:t>
            </a:r>
          </a:p>
        </p:txBody>
      </p:sp>
      <p:sp>
        <p:nvSpPr>
          <p:cNvPr id="15" name="Freeform: Shape 14">
            <a:extLst>
              <a:ext uri="{FF2B5EF4-FFF2-40B4-BE49-F238E27FC236}">
                <a16:creationId xmlns:a16="http://schemas.microsoft.com/office/drawing/2014/main" id="{D93E8533-EB34-C13C-A28E-80CAEA3DA3B1}"/>
              </a:ext>
            </a:extLst>
          </p:cNvPr>
          <p:cNvSpPr/>
          <p:nvPr userDrawn="1"/>
        </p:nvSpPr>
        <p:spPr>
          <a:xfrm>
            <a:off x="-30479" y="1169990"/>
            <a:ext cx="8464" cy="105"/>
          </a:xfrm>
          <a:custGeom>
            <a:avLst/>
            <a:gdLst>
              <a:gd name="csX0" fmla="*/ 4236 w 8464"/>
              <a:gd name="csY0" fmla="*/ 106 h 105"/>
              <a:gd name="csX1" fmla="*/ 8465 w 8464"/>
              <a:gd name="csY1" fmla="*/ 0 h 105"/>
              <a:gd name="csX2" fmla="*/ 0 w 8464"/>
              <a:gd name="csY2" fmla="*/ 0 h 105"/>
              <a:gd name="csX3" fmla="*/ 4236 w 8464"/>
              <a:gd name="csY3" fmla="*/ 106 h 105"/>
            </a:gdLst>
            <a:ahLst/>
            <a:cxnLst>
              <a:cxn ang="0">
                <a:pos x="csX0" y="csY0"/>
              </a:cxn>
              <a:cxn ang="0">
                <a:pos x="csX1" y="csY1"/>
              </a:cxn>
              <a:cxn ang="0">
                <a:pos x="csX2" y="csY2"/>
              </a:cxn>
              <a:cxn ang="0">
                <a:pos x="csX3" y="csY3"/>
              </a:cxn>
            </a:cxnLst>
            <a:rect l="l" t="t" r="r" b="b"/>
            <a:pathLst>
              <a:path w="8464" h="105">
                <a:moveTo>
                  <a:pt x="4236" y="106"/>
                </a:moveTo>
                <a:cubicBezTo>
                  <a:pt x="5657" y="106"/>
                  <a:pt x="7053" y="8"/>
                  <a:pt x="8465" y="0"/>
                </a:cubicBezTo>
                <a:lnTo>
                  <a:pt x="0" y="0"/>
                </a:lnTo>
                <a:cubicBezTo>
                  <a:pt x="1420" y="8"/>
                  <a:pt x="2816" y="106"/>
                  <a:pt x="4236" y="106"/>
                </a:cubicBezTo>
                <a:close/>
              </a:path>
            </a:pathLst>
          </a:custGeom>
          <a:solidFill>
            <a:srgbClr val="E4B53A"/>
          </a:solidFill>
          <a:ln w="8090" cap="flat">
            <a:noFill/>
            <a:prstDash val="solid"/>
            <a:miter/>
          </a:ln>
        </p:spPr>
        <p:txBody>
          <a:bodyPr/>
          <a:lstStyle/>
          <a:p>
            <a:endParaRPr lang="en-US"/>
          </a:p>
        </p:txBody>
      </p:sp>
      <p:sp>
        <p:nvSpPr>
          <p:cNvPr id="17" name="Freeform: Shape 16">
            <a:extLst>
              <a:ext uri="{FF2B5EF4-FFF2-40B4-BE49-F238E27FC236}">
                <a16:creationId xmlns:a16="http://schemas.microsoft.com/office/drawing/2014/main" id="{693DF83B-754A-8C2E-DFC7-9B6E7C64BD64}"/>
              </a:ext>
            </a:extLst>
          </p:cNvPr>
          <p:cNvSpPr/>
          <p:nvPr userDrawn="1"/>
        </p:nvSpPr>
        <p:spPr>
          <a:xfrm>
            <a:off x="-22014" y="1169617"/>
            <a:ext cx="14860" cy="373"/>
          </a:xfrm>
          <a:custGeom>
            <a:avLst/>
            <a:gdLst>
              <a:gd name="csX0" fmla="*/ 14860 w 14860"/>
              <a:gd name="csY0" fmla="*/ 373 h 373"/>
              <a:gd name="csX1" fmla="*/ 14860 w 14860"/>
              <a:gd name="csY1" fmla="*/ 0 h 373"/>
              <a:gd name="csX2" fmla="*/ 0 w 14860"/>
              <a:gd name="csY2" fmla="*/ 373 h 373"/>
              <a:gd name="csX3" fmla="*/ 14860 w 14860"/>
              <a:gd name="csY3" fmla="*/ 373 h 373"/>
            </a:gdLst>
            <a:ahLst/>
            <a:cxnLst>
              <a:cxn ang="0">
                <a:pos x="csX0" y="csY0"/>
              </a:cxn>
              <a:cxn ang="0">
                <a:pos x="csX1" y="csY1"/>
              </a:cxn>
              <a:cxn ang="0">
                <a:pos x="csX2" y="csY2"/>
              </a:cxn>
              <a:cxn ang="0">
                <a:pos x="csX3" y="csY3"/>
              </a:cxn>
            </a:cxnLst>
            <a:rect l="l" t="t" r="r" b="b"/>
            <a:pathLst>
              <a:path w="14860" h="373">
                <a:moveTo>
                  <a:pt x="14860" y="373"/>
                </a:moveTo>
                <a:lnTo>
                  <a:pt x="14860" y="0"/>
                </a:lnTo>
                <a:cubicBezTo>
                  <a:pt x="9918" y="162"/>
                  <a:pt x="4975" y="341"/>
                  <a:pt x="0" y="373"/>
                </a:cubicBezTo>
                <a:lnTo>
                  <a:pt x="14860" y="373"/>
                </a:lnTo>
                <a:close/>
              </a:path>
            </a:pathLst>
          </a:custGeom>
          <a:solidFill>
            <a:srgbClr val="FFFFFF"/>
          </a:solidFill>
          <a:ln w="8090" cap="flat">
            <a:noFill/>
            <a:prstDash val="solid"/>
            <a:miter/>
          </a:ln>
        </p:spPr>
        <p:txBody>
          <a:bodyPr/>
          <a:lstStyle/>
          <a:p>
            <a:endParaRPr lang="en-US"/>
          </a:p>
        </p:txBody>
      </p:sp>
    </p:spTree>
    <p:extLst>
      <p:ext uri="{BB962C8B-B14F-4D97-AF65-F5344CB8AC3E}">
        <p14:creationId xmlns:p14="http://schemas.microsoft.com/office/powerpoint/2010/main" val="277409182"/>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lank">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AB896C2-3B45-D16D-0CE6-61F77FEFC970}"/>
              </a:ext>
            </a:extLst>
          </p:cNvPr>
          <p:cNvGrpSpPr/>
          <p:nvPr userDrawn="1"/>
        </p:nvGrpSpPr>
        <p:grpSpPr>
          <a:xfrm>
            <a:off x="-42821" y="0"/>
            <a:ext cx="12234821" cy="1132790"/>
            <a:chOff x="-42821" y="0"/>
            <a:chExt cx="12234821" cy="1132790"/>
          </a:xfrm>
        </p:grpSpPr>
        <p:sp>
          <p:nvSpPr>
            <p:cNvPr id="10" name="Rectangle 9">
              <a:extLst>
                <a:ext uri="{FF2B5EF4-FFF2-40B4-BE49-F238E27FC236}">
                  <a16:creationId xmlns:a16="http://schemas.microsoft.com/office/drawing/2014/main" id="{981D2A09-AC46-A153-2F86-0D425D66F076}"/>
                </a:ext>
                <a:ext uri="{C183D7F6-B498-43B3-948B-1728B52AA6E4}">
                  <adec:decorative xmlns:adec="http://schemas.microsoft.com/office/drawing/2017/decorative" val="1"/>
                </a:ext>
              </a:extLst>
            </p:cNvPr>
            <p:cNvSpPr/>
            <p:nvPr userDrawn="1"/>
          </p:nvSpPr>
          <p:spPr>
            <a:xfrm>
              <a:off x="-18968" y="0"/>
              <a:ext cx="12210968" cy="681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aseline="0" dirty="0"/>
            </a:p>
          </p:txBody>
        </p:sp>
        <p:cxnSp>
          <p:nvCxnSpPr>
            <p:cNvPr id="11" name="Straight Connector 10">
              <a:extLst>
                <a:ext uri="{FF2B5EF4-FFF2-40B4-BE49-F238E27FC236}">
                  <a16:creationId xmlns:a16="http://schemas.microsoft.com/office/drawing/2014/main" id="{04B86EDB-8D89-04CB-FE73-5BEECDC3CF65}"/>
                </a:ext>
                <a:ext uri="{C183D7F6-B498-43B3-948B-1728B52AA6E4}">
                  <adec:decorative xmlns:adec="http://schemas.microsoft.com/office/drawing/2017/decorative" val="1"/>
                </a:ext>
              </a:extLst>
            </p:cNvPr>
            <p:cNvCxnSpPr>
              <a:cxnSpLocks/>
            </p:cNvCxnSpPr>
            <p:nvPr userDrawn="1"/>
          </p:nvCxnSpPr>
          <p:spPr>
            <a:xfrm>
              <a:off x="838201" y="556528"/>
              <a:ext cx="1051560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Graphic 11">
              <a:extLst>
                <a:ext uri="{FF2B5EF4-FFF2-40B4-BE49-F238E27FC236}">
                  <a16:creationId xmlns:a16="http://schemas.microsoft.com/office/drawing/2014/main" id="{2B41DBD4-93AA-264C-3B7C-FC5D91AA2B7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2821" y="27971"/>
              <a:ext cx="560082" cy="1104819"/>
            </a:xfrm>
            <a:prstGeom prst="rect">
              <a:avLst/>
            </a:prstGeom>
          </p:spPr>
        </p:pic>
        <p:pic>
          <p:nvPicPr>
            <p:cNvPr id="13" name="Graphic 12">
              <a:extLst>
                <a:ext uri="{FF2B5EF4-FFF2-40B4-BE49-F238E27FC236}">
                  <a16:creationId xmlns:a16="http://schemas.microsoft.com/office/drawing/2014/main" id="{D7F50332-523A-A5EB-9CB7-DA3C78D9AB9D}"/>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8968" y="218665"/>
              <a:ext cx="354264" cy="743088"/>
            </a:xfrm>
            <a:prstGeom prst="rect">
              <a:avLst/>
            </a:prstGeom>
          </p:spPr>
        </p:pic>
      </p:grpSp>
      <p:sp>
        <p:nvSpPr>
          <p:cNvPr id="4" name="Slide Number Placeholder 25">
            <a:extLst>
              <a:ext uri="{FF2B5EF4-FFF2-40B4-BE49-F238E27FC236}">
                <a16:creationId xmlns:a16="http://schemas.microsoft.com/office/drawing/2014/main" id="{A7E1B13D-F579-F003-9C38-5373D331437D}"/>
              </a:ext>
            </a:extLst>
          </p:cNvPr>
          <p:cNvSpPr>
            <a:spLocks noGrp="1"/>
          </p:cNvSpPr>
          <p:nvPr>
            <p:ph type="sldNum" sz="quarter" idx="4"/>
          </p:nvPr>
        </p:nvSpPr>
        <p:spPr>
          <a:xfrm>
            <a:off x="10976537" y="6418734"/>
            <a:ext cx="614083" cy="213099"/>
          </a:xfrm>
          <a:prstGeom prst="rect">
            <a:avLst/>
          </a:prstGeom>
        </p:spPr>
        <p:txBody>
          <a:bodyPr/>
          <a:lstStyle>
            <a:lvl1pPr algn="r">
              <a:defRPr sz="900" b="0"/>
            </a:lvl1pPr>
          </a:lstStyle>
          <a:p>
            <a:fld id="{BF649C54-126D-E34B-AD72-FB0E0D2DFC3C}" type="slidenum">
              <a:rPr lang="en-US" smtClean="0"/>
              <a:pPr/>
              <a:t>‹#›</a:t>
            </a:fld>
            <a:endParaRPr lang="en-US" sz="900"/>
          </a:p>
        </p:txBody>
      </p:sp>
      <p:sp>
        <p:nvSpPr>
          <p:cNvPr id="2" name="Slide Number Placeholder 3">
            <a:extLst>
              <a:ext uri="{FF2B5EF4-FFF2-40B4-BE49-F238E27FC236}">
                <a16:creationId xmlns:a16="http://schemas.microsoft.com/office/drawing/2014/main" id="{0D69A64D-BFAF-4671-F52F-F4ED330E886A}"/>
              </a:ext>
            </a:extLst>
          </p:cNvPr>
          <p:cNvSpPr txBox="1">
            <a:spLocks/>
          </p:cNvSpPr>
          <p:nvPr userDrawn="1"/>
        </p:nvSpPr>
        <p:spPr>
          <a:xfrm>
            <a:off x="10976537" y="6418734"/>
            <a:ext cx="614083" cy="213099"/>
          </a:xfrm>
          <a:prstGeom prst="rect">
            <a:avLst/>
          </a:prstGeom>
        </p:spPr>
        <p:txBody>
          <a:bodyPr/>
          <a:lstStyle>
            <a:defPPr>
              <a:defRPr lang="en-US"/>
            </a:defPPr>
            <a:lvl1pPr marL="0" algn="r" defTabSz="914400" rtl="0" eaLnBrk="1" latinLnBrk="0" hangingPunct="1">
              <a:defRPr sz="9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F649C54-126D-E34B-AD72-FB0E0D2DFC3C}" type="slidenum">
              <a:rPr lang="en-US" smtClean="0"/>
              <a:pPr/>
              <a:t>‹#›</a:t>
            </a:fld>
            <a:endParaRPr lang="en-US"/>
          </a:p>
        </p:txBody>
      </p:sp>
      <p:sp>
        <p:nvSpPr>
          <p:cNvPr id="3" name="Text Placeholder 1">
            <a:extLst>
              <a:ext uri="{FF2B5EF4-FFF2-40B4-BE49-F238E27FC236}">
                <a16:creationId xmlns:a16="http://schemas.microsoft.com/office/drawing/2014/main" id="{38D8B6DE-036C-34CB-5E85-00411C9C4C3E}"/>
              </a:ext>
            </a:extLst>
          </p:cNvPr>
          <p:cNvSpPr>
            <a:spLocks noGrp="1"/>
          </p:cNvSpPr>
          <p:nvPr>
            <p:ph type="body" sz="quarter" idx="18" hasCustomPrompt="1"/>
          </p:nvPr>
        </p:nvSpPr>
        <p:spPr>
          <a:xfrm>
            <a:off x="838201" y="157609"/>
            <a:ext cx="8139567" cy="372654"/>
          </a:xfrm>
        </p:spPr>
        <p:txBody>
          <a:bodyPr/>
          <a:lstStyle>
            <a:lvl1pPr>
              <a:buNone/>
              <a:defRPr/>
            </a:lvl1pPr>
          </a:lstStyle>
          <a:p>
            <a:r>
              <a:rPr lang="en-US" dirty="0"/>
              <a:t>DISABILITY ACCOMMODATIONS</a:t>
            </a:r>
          </a:p>
        </p:txBody>
      </p:sp>
      <p:sp>
        <p:nvSpPr>
          <p:cNvPr id="8" name="TextBox 7">
            <a:extLst>
              <a:ext uri="{FF2B5EF4-FFF2-40B4-BE49-F238E27FC236}">
                <a16:creationId xmlns:a16="http://schemas.microsoft.com/office/drawing/2014/main" id="{ED3454FE-76A2-9744-F824-DAFEB59F9433}"/>
              </a:ext>
            </a:extLst>
          </p:cNvPr>
          <p:cNvSpPr txBox="1"/>
          <p:nvPr userDrawn="1"/>
        </p:nvSpPr>
        <p:spPr>
          <a:xfrm>
            <a:off x="2041275" y="3190823"/>
            <a:ext cx="8090482"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t>The County of Marin is committed to ensuring all its programs, services, activities, and facilities are accessible to people with disabilities. To learn more about accessibility and the County of Marin, please visit the </a:t>
            </a:r>
            <a:r>
              <a:rPr lang="en-US" sz="1600" b="0" dirty="0">
                <a:hlinkClick r:id="rId4"/>
              </a:rPr>
              <a:t>Disability Access Program webpage</a:t>
            </a:r>
            <a:r>
              <a:rPr lang="en-US" sz="1600" b="0" dirty="0"/>
              <a:t>, or contact the ADA Coordinator at (415) 473 -4381, or at </a:t>
            </a:r>
            <a:r>
              <a:rPr lang="en-US" sz="1600" b="0" dirty="0">
                <a:hlinkClick r:id="rId5"/>
              </a:rPr>
              <a:t>DisabilityAccess@MarinCounty.gov</a:t>
            </a:r>
            <a:r>
              <a:rPr lang="en-US" sz="1600" b="0" dirty="0"/>
              <a:t>.  Documents in alternative formats are available, upon request.</a:t>
            </a:r>
          </a:p>
        </p:txBody>
      </p:sp>
      <p:pic>
        <p:nvPicPr>
          <p:cNvPr id="15" name="Graphic 14" descr="Universal disability access symbols.">
            <a:extLst>
              <a:ext uri="{FF2B5EF4-FFF2-40B4-BE49-F238E27FC236}">
                <a16:creationId xmlns:a16="http://schemas.microsoft.com/office/drawing/2014/main" id="{02EE70A0-F218-0DD8-13C4-5AD4C664D1C0}"/>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4093776" y="2136912"/>
            <a:ext cx="4044205" cy="795132"/>
          </a:xfrm>
          <a:prstGeom prst="rect">
            <a:avLst/>
          </a:prstGeom>
        </p:spPr>
      </p:pic>
    </p:spTree>
    <p:extLst>
      <p:ext uri="{BB962C8B-B14F-4D97-AF65-F5344CB8AC3E}">
        <p14:creationId xmlns:p14="http://schemas.microsoft.com/office/powerpoint/2010/main" val="4250653553"/>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1 - Title">
    <p:bg>
      <p:bgPr>
        <a:solidFill>
          <a:schemeClr val="bg1"/>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C76990DD-81DC-DAAB-982D-8090CCF02A0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2705100" cy="6858000"/>
          </a:xfrm>
          <a:prstGeom prst="rect">
            <a:avLst/>
          </a:prstGeom>
        </p:spPr>
      </p:pic>
      <p:sp>
        <p:nvSpPr>
          <p:cNvPr id="3" name="Text Placeholder 2">
            <a:extLst>
              <a:ext uri="{FF2B5EF4-FFF2-40B4-BE49-F238E27FC236}">
                <a16:creationId xmlns:a16="http://schemas.microsoft.com/office/drawing/2014/main" id="{C087BE58-9239-3FD3-935C-523CE6DCEBB8}"/>
              </a:ext>
            </a:extLst>
          </p:cNvPr>
          <p:cNvSpPr>
            <a:spLocks noGrp="1"/>
          </p:cNvSpPr>
          <p:nvPr>
            <p:ph type="body" sz="quarter" idx="14" hasCustomPrompt="1"/>
          </p:nvPr>
        </p:nvSpPr>
        <p:spPr>
          <a:xfrm>
            <a:off x="2930322" y="1926771"/>
            <a:ext cx="8139567" cy="372654"/>
          </a:xfrm>
        </p:spPr>
        <p:txBody>
          <a:bodyPr/>
          <a:lstStyle>
            <a:lvl1pPr>
              <a:buNone/>
              <a:defRPr sz="2100">
                <a:solidFill>
                  <a:schemeClr val="accent1"/>
                </a:solidFill>
              </a:defRPr>
            </a:lvl1pPr>
            <a:lvl2pPr>
              <a:defRPr sz="1350"/>
            </a:lvl2pPr>
            <a:lvl3pPr>
              <a:defRPr sz="1350"/>
            </a:lvl3pPr>
            <a:lvl4pPr>
              <a:defRPr sz="1350"/>
            </a:lvl4pPr>
            <a:lvl5pPr>
              <a:defRPr sz="1350"/>
            </a:lvl5pPr>
          </a:lstStyle>
          <a:p>
            <a:pPr lvl="0"/>
            <a:r>
              <a:rPr lang="en-US"/>
              <a:t>SECTION NAME GOES HERE IN CAPS</a:t>
            </a:r>
          </a:p>
        </p:txBody>
      </p:sp>
      <p:sp>
        <p:nvSpPr>
          <p:cNvPr id="4" name="Slide Number Placeholder 25">
            <a:extLst>
              <a:ext uri="{FF2B5EF4-FFF2-40B4-BE49-F238E27FC236}">
                <a16:creationId xmlns:a16="http://schemas.microsoft.com/office/drawing/2014/main" id="{2240AD6B-4F89-2FE1-6851-36073BE60C08}"/>
              </a:ext>
            </a:extLst>
          </p:cNvPr>
          <p:cNvSpPr>
            <a:spLocks noGrp="1"/>
          </p:cNvSpPr>
          <p:nvPr>
            <p:ph type="sldNum" sz="quarter" idx="4"/>
          </p:nvPr>
        </p:nvSpPr>
        <p:spPr>
          <a:xfrm>
            <a:off x="10976537" y="6418734"/>
            <a:ext cx="614083" cy="213099"/>
          </a:xfrm>
          <a:prstGeom prst="rect">
            <a:avLst/>
          </a:prstGeom>
        </p:spPr>
        <p:txBody>
          <a:bodyPr/>
          <a:lstStyle>
            <a:lvl1pPr algn="r">
              <a:defRPr sz="900" b="0"/>
            </a:lvl1pPr>
          </a:lstStyle>
          <a:p>
            <a:fld id="{BF649C54-126D-E34B-AD72-FB0E0D2DFC3C}" type="slidenum">
              <a:rPr lang="en-US" smtClean="0"/>
              <a:pPr/>
              <a:t>‹#›</a:t>
            </a:fld>
            <a:endParaRPr lang="en-US" sz="900"/>
          </a:p>
        </p:txBody>
      </p:sp>
      <p:sp>
        <p:nvSpPr>
          <p:cNvPr id="2" name="Title 1">
            <a:extLst>
              <a:ext uri="{FF2B5EF4-FFF2-40B4-BE49-F238E27FC236}">
                <a16:creationId xmlns:a16="http://schemas.microsoft.com/office/drawing/2014/main" id="{A4BC33E1-2568-A916-561F-6BB8EB2580A7}"/>
              </a:ext>
            </a:extLst>
          </p:cNvPr>
          <p:cNvSpPr>
            <a:spLocks noGrp="1"/>
          </p:cNvSpPr>
          <p:nvPr>
            <p:ph type="title" hasCustomPrompt="1"/>
          </p:nvPr>
        </p:nvSpPr>
        <p:spPr>
          <a:xfrm>
            <a:off x="2930323" y="2494689"/>
            <a:ext cx="8423479" cy="2063888"/>
          </a:xfrm>
          <a:prstGeom prst="rect">
            <a:avLst/>
          </a:prstGeom>
        </p:spPr>
        <p:txBody>
          <a:bodyPr anchor="t">
            <a:noAutofit/>
          </a:bodyPr>
          <a:lstStyle>
            <a:lvl1pPr>
              <a:lnSpc>
                <a:spcPct val="80000"/>
              </a:lnSpc>
              <a:defRPr sz="4500" b="0">
                <a:solidFill>
                  <a:schemeClr val="tx1"/>
                </a:solidFill>
              </a:defRPr>
            </a:lvl1pPr>
          </a:lstStyle>
          <a:p>
            <a:r>
              <a:rPr lang="en-US"/>
              <a:t>Click to add title</a:t>
            </a:r>
          </a:p>
        </p:txBody>
      </p:sp>
      <p:sp>
        <p:nvSpPr>
          <p:cNvPr id="13" name="Oval 12">
            <a:extLst>
              <a:ext uri="{FF2B5EF4-FFF2-40B4-BE49-F238E27FC236}">
                <a16:creationId xmlns:a16="http://schemas.microsoft.com/office/drawing/2014/main" id="{B0F92829-B62C-5063-92CC-B32EC2018A3A}"/>
              </a:ext>
            </a:extLst>
          </p:cNvPr>
          <p:cNvSpPr/>
          <p:nvPr userDrawn="1"/>
        </p:nvSpPr>
        <p:spPr>
          <a:xfrm>
            <a:off x="1407080" y="6052089"/>
            <a:ext cx="720764" cy="72076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aseline="0"/>
          </a:p>
        </p:txBody>
      </p:sp>
      <p:pic>
        <p:nvPicPr>
          <p:cNvPr id="15" name="Picture 14" descr="County of Marin logo">
            <a:extLst>
              <a:ext uri="{FF2B5EF4-FFF2-40B4-BE49-F238E27FC236}">
                <a16:creationId xmlns:a16="http://schemas.microsoft.com/office/drawing/2014/main" id="{A75BD455-0B90-56B7-0C2F-409D6BBE9A22}"/>
              </a:ext>
            </a:extLst>
          </p:cNvPr>
          <p:cNvPicPr>
            <a:picLocks noChangeAspect="1"/>
          </p:cNvPicPr>
          <p:nvPr userDrawn="1"/>
        </p:nvPicPr>
        <p:blipFill>
          <a:blip r:embed="rId3"/>
          <a:stretch>
            <a:fillRect/>
          </a:stretch>
        </p:blipFill>
        <p:spPr>
          <a:xfrm>
            <a:off x="1541009" y="6177616"/>
            <a:ext cx="468405" cy="454211"/>
          </a:xfrm>
          <a:prstGeom prst="rect">
            <a:avLst/>
          </a:prstGeom>
        </p:spPr>
      </p:pic>
    </p:spTree>
    <p:extLst>
      <p:ext uri="{BB962C8B-B14F-4D97-AF65-F5344CB8AC3E}">
        <p14:creationId xmlns:p14="http://schemas.microsoft.com/office/powerpoint/2010/main" val="44310110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1 - 1 Column">
    <p:bg>
      <p:bgPr>
        <a:solidFill>
          <a:schemeClr val="bg1"/>
        </a:solidFill>
        <a:effectLst/>
      </p:bgPr>
    </p:bg>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8279CB7F-CA62-281E-2184-D15A0AF63CF9}"/>
              </a:ext>
            </a:extLst>
          </p:cNvPr>
          <p:cNvSpPr/>
          <p:nvPr userDrawn="1"/>
        </p:nvSpPr>
        <p:spPr>
          <a:xfrm>
            <a:off x="-30479" y="1169990"/>
            <a:ext cx="8464" cy="105"/>
          </a:xfrm>
          <a:custGeom>
            <a:avLst/>
            <a:gdLst>
              <a:gd name="csX0" fmla="*/ 4236 w 8464"/>
              <a:gd name="csY0" fmla="*/ 106 h 105"/>
              <a:gd name="csX1" fmla="*/ 8465 w 8464"/>
              <a:gd name="csY1" fmla="*/ 0 h 105"/>
              <a:gd name="csX2" fmla="*/ 0 w 8464"/>
              <a:gd name="csY2" fmla="*/ 0 h 105"/>
              <a:gd name="csX3" fmla="*/ 4236 w 8464"/>
              <a:gd name="csY3" fmla="*/ 106 h 105"/>
            </a:gdLst>
            <a:ahLst/>
            <a:cxnLst>
              <a:cxn ang="0">
                <a:pos x="csX0" y="csY0"/>
              </a:cxn>
              <a:cxn ang="0">
                <a:pos x="csX1" y="csY1"/>
              </a:cxn>
              <a:cxn ang="0">
                <a:pos x="csX2" y="csY2"/>
              </a:cxn>
              <a:cxn ang="0">
                <a:pos x="csX3" y="csY3"/>
              </a:cxn>
            </a:cxnLst>
            <a:rect l="l" t="t" r="r" b="b"/>
            <a:pathLst>
              <a:path w="8464" h="105">
                <a:moveTo>
                  <a:pt x="4236" y="106"/>
                </a:moveTo>
                <a:cubicBezTo>
                  <a:pt x="5657" y="106"/>
                  <a:pt x="7053" y="8"/>
                  <a:pt x="8465" y="0"/>
                </a:cubicBezTo>
                <a:lnTo>
                  <a:pt x="0" y="0"/>
                </a:lnTo>
                <a:cubicBezTo>
                  <a:pt x="1420" y="8"/>
                  <a:pt x="2816" y="106"/>
                  <a:pt x="4236" y="106"/>
                </a:cubicBezTo>
                <a:close/>
              </a:path>
            </a:pathLst>
          </a:custGeom>
          <a:solidFill>
            <a:srgbClr val="E4B53A"/>
          </a:solidFill>
          <a:ln w="8090" cap="flat">
            <a:noFill/>
            <a:prstDash val="solid"/>
            <a:miter/>
          </a:ln>
        </p:spPr>
        <p:txBody>
          <a:bodyPr/>
          <a:lstStyle/>
          <a:p>
            <a:endParaRPr lang="en-US"/>
          </a:p>
        </p:txBody>
      </p:sp>
      <p:sp>
        <p:nvSpPr>
          <p:cNvPr id="17" name="Freeform: Shape 16">
            <a:extLst>
              <a:ext uri="{FF2B5EF4-FFF2-40B4-BE49-F238E27FC236}">
                <a16:creationId xmlns:a16="http://schemas.microsoft.com/office/drawing/2014/main" id="{AB6BB581-923A-A0AF-7EBE-232499F65111}"/>
              </a:ext>
            </a:extLst>
          </p:cNvPr>
          <p:cNvSpPr/>
          <p:nvPr userDrawn="1"/>
        </p:nvSpPr>
        <p:spPr>
          <a:xfrm>
            <a:off x="-22014" y="1169617"/>
            <a:ext cx="14860" cy="373"/>
          </a:xfrm>
          <a:custGeom>
            <a:avLst/>
            <a:gdLst>
              <a:gd name="csX0" fmla="*/ 14860 w 14860"/>
              <a:gd name="csY0" fmla="*/ 373 h 373"/>
              <a:gd name="csX1" fmla="*/ 14860 w 14860"/>
              <a:gd name="csY1" fmla="*/ 0 h 373"/>
              <a:gd name="csX2" fmla="*/ 0 w 14860"/>
              <a:gd name="csY2" fmla="*/ 373 h 373"/>
              <a:gd name="csX3" fmla="*/ 14860 w 14860"/>
              <a:gd name="csY3" fmla="*/ 373 h 373"/>
            </a:gdLst>
            <a:ahLst/>
            <a:cxnLst>
              <a:cxn ang="0">
                <a:pos x="csX0" y="csY0"/>
              </a:cxn>
              <a:cxn ang="0">
                <a:pos x="csX1" y="csY1"/>
              </a:cxn>
              <a:cxn ang="0">
                <a:pos x="csX2" y="csY2"/>
              </a:cxn>
              <a:cxn ang="0">
                <a:pos x="csX3" y="csY3"/>
              </a:cxn>
            </a:cxnLst>
            <a:rect l="l" t="t" r="r" b="b"/>
            <a:pathLst>
              <a:path w="14860" h="373">
                <a:moveTo>
                  <a:pt x="14860" y="373"/>
                </a:moveTo>
                <a:lnTo>
                  <a:pt x="14860" y="0"/>
                </a:lnTo>
                <a:cubicBezTo>
                  <a:pt x="9918" y="162"/>
                  <a:pt x="4975" y="341"/>
                  <a:pt x="0" y="373"/>
                </a:cubicBezTo>
                <a:lnTo>
                  <a:pt x="14860" y="373"/>
                </a:lnTo>
                <a:close/>
              </a:path>
            </a:pathLst>
          </a:custGeom>
          <a:solidFill>
            <a:srgbClr val="FFFFFF"/>
          </a:solidFill>
          <a:ln w="8090" cap="flat">
            <a:noFill/>
            <a:prstDash val="solid"/>
            <a:miter/>
          </a:ln>
        </p:spPr>
        <p:txBody>
          <a:bodyPr/>
          <a:lstStyle/>
          <a:p>
            <a:endParaRPr lang="en-US"/>
          </a:p>
        </p:txBody>
      </p:sp>
      <p:sp>
        <p:nvSpPr>
          <p:cNvPr id="40" name="Rectangle 39">
            <a:extLst>
              <a:ext uri="{FF2B5EF4-FFF2-40B4-BE49-F238E27FC236}">
                <a16:creationId xmlns:a16="http://schemas.microsoft.com/office/drawing/2014/main" id="{2D4A80F3-D6E8-1668-3278-75292227F3C7}"/>
              </a:ext>
              <a:ext uri="{C183D7F6-B498-43B3-948B-1728B52AA6E4}">
                <adec:decorative xmlns:adec="http://schemas.microsoft.com/office/drawing/2017/decorative" val="1"/>
              </a:ext>
            </a:extLst>
          </p:cNvPr>
          <p:cNvSpPr/>
          <p:nvPr userDrawn="1"/>
        </p:nvSpPr>
        <p:spPr>
          <a:xfrm>
            <a:off x="-18968" y="0"/>
            <a:ext cx="12210968" cy="681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aseline="0" dirty="0"/>
          </a:p>
        </p:txBody>
      </p:sp>
      <p:cxnSp>
        <p:nvCxnSpPr>
          <p:cNvPr id="41" name="Straight Connector 40">
            <a:extLst>
              <a:ext uri="{FF2B5EF4-FFF2-40B4-BE49-F238E27FC236}">
                <a16:creationId xmlns:a16="http://schemas.microsoft.com/office/drawing/2014/main" id="{06BAE641-4F43-B95F-6B62-238FB7A42B34}"/>
              </a:ext>
              <a:ext uri="{C183D7F6-B498-43B3-948B-1728B52AA6E4}">
                <adec:decorative xmlns:adec="http://schemas.microsoft.com/office/drawing/2017/decorative" val="1"/>
              </a:ext>
            </a:extLst>
          </p:cNvPr>
          <p:cNvCxnSpPr>
            <a:cxnSpLocks/>
          </p:cNvCxnSpPr>
          <p:nvPr userDrawn="1"/>
        </p:nvCxnSpPr>
        <p:spPr>
          <a:xfrm>
            <a:off x="838201" y="556528"/>
            <a:ext cx="10515602"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2" name="Graphic 41">
            <a:extLst>
              <a:ext uri="{FF2B5EF4-FFF2-40B4-BE49-F238E27FC236}">
                <a16:creationId xmlns:a16="http://schemas.microsoft.com/office/drawing/2014/main" id="{BDE0B112-EE18-465D-7AEE-13BF4219B586}"/>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2821" y="27971"/>
            <a:ext cx="560082" cy="1104819"/>
          </a:xfrm>
          <a:prstGeom prst="rect">
            <a:avLst/>
          </a:prstGeom>
        </p:spPr>
      </p:pic>
      <p:pic>
        <p:nvPicPr>
          <p:cNvPr id="43" name="Graphic 42">
            <a:extLst>
              <a:ext uri="{FF2B5EF4-FFF2-40B4-BE49-F238E27FC236}">
                <a16:creationId xmlns:a16="http://schemas.microsoft.com/office/drawing/2014/main" id="{3DE680FA-D79B-839F-2215-614D7AE96959}"/>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8968" y="218665"/>
            <a:ext cx="354264" cy="743088"/>
          </a:xfrm>
          <a:prstGeom prst="rect">
            <a:avLst/>
          </a:prstGeom>
        </p:spPr>
      </p:pic>
      <p:sp>
        <p:nvSpPr>
          <p:cNvPr id="2" name="Text Placeholder 38">
            <a:extLst>
              <a:ext uri="{FF2B5EF4-FFF2-40B4-BE49-F238E27FC236}">
                <a16:creationId xmlns:a16="http://schemas.microsoft.com/office/drawing/2014/main" id="{01CBACF4-7AF4-5791-9DAF-1766C73BE523}"/>
              </a:ext>
            </a:extLst>
          </p:cNvPr>
          <p:cNvSpPr>
            <a:spLocks noGrp="1"/>
          </p:cNvSpPr>
          <p:nvPr>
            <p:ph type="body" sz="quarter" idx="15" hasCustomPrompt="1"/>
          </p:nvPr>
        </p:nvSpPr>
        <p:spPr>
          <a:xfrm>
            <a:off x="838202" y="2358552"/>
            <a:ext cx="10515601" cy="344066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Title 14">
            <a:extLst>
              <a:ext uri="{FF2B5EF4-FFF2-40B4-BE49-F238E27FC236}">
                <a16:creationId xmlns:a16="http://schemas.microsoft.com/office/drawing/2014/main" id="{6C38B2E3-D93A-0B56-C915-24E3D2BE02DB}"/>
              </a:ext>
            </a:extLst>
          </p:cNvPr>
          <p:cNvSpPr>
            <a:spLocks noGrp="1"/>
          </p:cNvSpPr>
          <p:nvPr>
            <p:ph type="title" hasCustomPrompt="1"/>
          </p:nvPr>
        </p:nvSpPr>
        <p:spPr>
          <a:xfrm>
            <a:off x="838202" y="1048294"/>
            <a:ext cx="10515601" cy="1188738"/>
          </a:xfrm>
          <a:prstGeom prst="rect">
            <a:avLst/>
          </a:prstGeom>
        </p:spPr>
        <p:txBody>
          <a:bodyPr/>
          <a:lstStyle>
            <a:lvl1pPr>
              <a:defRPr>
                <a:solidFill>
                  <a:schemeClr val="tx1"/>
                </a:solidFill>
              </a:defRPr>
            </a:lvl1pPr>
          </a:lstStyle>
          <a:p>
            <a:r>
              <a:rPr lang="en-US"/>
              <a:t>Heading Goes Here</a:t>
            </a:r>
          </a:p>
        </p:txBody>
      </p:sp>
      <p:sp>
        <p:nvSpPr>
          <p:cNvPr id="4" name="Slide Number Placeholder 25">
            <a:extLst>
              <a:ext uri="{FF2B5EF4-FFF2-40B4-BE49-F238E27FC236}">
                <a16:creationId xmlns:a16="http://schemas.microsoft.com/office/drawing/2014/main" id="{A7E1B13D-F579-F003-9C38-5373D331437D}"/>
              </a:ext>
            </a:extLst>
          </p:cNvPr>
          <p:cNvSpPr>
            <a:spLocks noGrp="1"/>
          </p:cNvSpPr>
          <p:nvPr>
            <p:ph type="sldNum" sz="quarter" idx="4"/>
          </p:nvPr>
        </p:nvSpPr>
        <p:spPr>
          <a:xfrm>
            <a:off x="10976537" y="6418734"/>
            <a:ext cx="614083" cy="213099"/>
          </a:xfrm>
          <a:prstGeom prst="rect">
            <a:avLst/>
          </a:prstGeom>
        </p:spPr>
        <p:txBody>
          <a:bodyPr/>
          <a:lstStyle>
            <a:lvl1pPr algn="r">
              <a:defRPr sz="900" b="0"/>
            </a:lvl1pPr>
          </a:lstStyle>
          <a:p>
            <a:fld id="{BF649C54-126D-E34B-AD72-FB0E0D2DFC3C}" type="slidenum">
              <a:rPr lang="en-US" smtClean="0"/>
              <a:pPr/>
              <a:t>‹#›</a:t>
            </a:fld>
            <a:endParaRPr lang="en-US" sz="900"/>
          </a:p>
        </p:txBody>
      </p:sp>
      <p:sp>
        <p:nvSpPr>
          <p:cNvPr id="18" name="Text Placeholder 2">
            <a:extLst>
              <a:ext uri="{FF2B5EF4-FFF2-40B4-BE49-F238E27FC236}">
                <a16:creationId xmlns:a16="http://schemas.microsoft.com/office/drawing/2014/main" id="{7297C15F-A0A4-E5A0-F711-9196D1B3DFCB}"/>
              </a:ext>
            </a:extLst>
          </p:cNvPr>
          <p:cNvSpPr>
            <a:spLocks noGrp="1"/>
          </p:cNvSpPr>
          <p:nvPr>
            <p:ph type="body" sz="quarter" idx="18" hasCustomPrompt="1"/>
          </p:nvPr>
        </p:nvSpPr>
        <p:spPr>
          <a:xfrm>
            <a:off x="838201" y="157609"/>
            <a:ext cx="8139567" cy="372654"/>
          </a:xfrm>
        </p:spPr>
        <p:txBody>
          <a:bodyPr/>
          <a:lstStyle>
            <a:lvl1pPr>
              <a:buNone/>
              <a:defRPr sz="1500">
                <a:solidFill>
                  <a:schemeClr val="accent1"/>
                </a:solidFill>
              </a:defRPr>
            </a:lvl1pPr>
            <a:lvl2pPr>
              <a:defRPr sz="1350"/>
            </a:lvl2pPr>
            <a:lvl3pPr>
              <a:defRPr sz="1350"/>
            </a:lvl3pPr>
            <a:lvl4pPr>
              <a:defRPr sz="1350"/>
            </a:lvl4pPr>
            <a:lvl5pPr>
              <a:defRPr sz="1350"/>
            </a:lvl5pPr>
          </a:lstStyle>
          <a:p>
            <a:pPr lvl="0"/>
            <a:r>
              <a:rPr lang="en-US"/>
              <a:t>SECTION NAME GOES HERE IN CAPS</a:t>
            </a:r>
          </a:p>
        </p:txBody>
      </p:sp>
    </p:spTree>
    <p:extLst>
      <p:ext uri="{BB962C8B-B14F-4D97-AF65-F5344CB8AC3E}">
        <p14:creationId xmlns:p14="http://schemas.microsoft.com/office/powerpoint/2010/main" val="74603310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1 - Graphic/Image Text">
    <p:bg>
      <p:bgPr>
        <a:solidFill>
          <a:schemeClr val="bg1"/>
        </a:solidFill>
        <a:effectLst/>
      </p:bgPr>
    </p:bg>
    <p:spTree>
      <p:nvGrpSpPr>
        <p:cNvPr id="1" name=""/>
        <p:cNvGrpSpPr/>
        <p:nvPr/>
      </p:nvGrpSpPr>
      <p:grpSpPr>
        <a:xfrm>
          <a:off x="0" y="0"/>
          <a:ext cx="0" cy="0"/>
          <a:chOff x="0" y="0"/>
          <a:chExt cx="0" cy="0"/>
        </a:xfrm>
      </p:grpSpPr>
      <p:sp>
        <p:nvSpPr>
          <p:cNvPr id="2" name="Text Placeholder 38">
            <a:extLst>
              <a:ext uri="{FF2B5EF4-FFF2-40B4-BE49-F238E27FC236}">
                <a16:creationId xmlns:a16="http://schemas.microsoft.com/office/drawing/2014/main" id="{01CBACF4-7AF4-5791-9DAF-1766C73BE523}"/>
              </a:ext>
            </a:extLst>
          </p:cNvPr>
          <p:cNvSpPr>
            <a:spLocks noGrp="1"/>
          </p:cNvSpPr>
          <p:nvPr>
            <p:ph type="body" sz="quarter" idx="15" hasCustomPrompt="1"/>
          </p:nvPr>
        </p:nvSpPr>
        <p:spPr>
          <a:xfrm>
            <a:off x="6474781" y="2358552"/>
            <a:ext cx="4879023" cy="344066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4D1BA0D9-CF9A-4805-F3D3-2AD3D058A028}"/>
              </a:ext>
              <a:ext uri="{C183D7F6-B498-43B3-948B-1728B52AA6E4}">
                <adec:decorative xmlns:adec="http://schemas.microsoft.com/office/drawing/2017/decorative" val="1"/>
              </a:ext>
            </a:extLst>
          </p:cNvPr>
          <p:cNvSpPr/>
          <p:nvPr userDrawn="1"/>
        </p:nvSpPr>
        <p:spPr>
          <a:xfrm>
            <a:off x="-18968" y="0"/>
            <a:ext cx="12210968" cy="681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aseline="0" dirty="0"/>
          </a:p>
        </p:txBody>
      </p:sp>
      <p:cxnSp>
        <p:nvCxnSpPr>
          <p:cNvPr id="7" name="Straight Connector 6">
            <a:extLst>
              <a:ext uri="{FF2B5EF4-FFF2-40B4-BE49-F238E27FC236}">
                <a16:creationId xmlns:a16="http://schemas.microsoft.com/office/drawing/2014/main" id="{7B125E19-5384-76D9-17DD-54154AEA5F08}"/>
              </a:ext>
              <a:ext uri="{C183D7F6-B498-43B3-948B-1728B52AA6E4}">
                <adec:decorative xmlns:adec="http://schemas.microsoft.com/office/drawing/2017/decorative" val="1"/>
              </a:ext>
            </a:extLst>
          </p:cNvPr>
          <p:cNvCxnSpPr>
            <a:cxnSpLocks/>
          </p:cNvCxnSpPr>
          <p:nvPr userDrawn="1"/>
        </p:nvCxnSpPr>
        <p:spPr>
          <a:xfrm>
            <a:off x="838201" y="556528"/>
            <a:ext cx="10515602"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B415FF08-27A0-4BB1-D363-EA084B0C341F}"/>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2821" y="27971"/>
            <a:ext cx="560082" cy="1104819"/>
          </a:xfrm>
          <a:prstGeom prst="rect">
            <a:avLst/>
          </a:prstGeom>
        </p:spPr>
      </p:pic>
      <p:pic>
        <p:nvPicPr>
          <p:cNvPr id="9" name="Graphic 8">
            <a:extLst>
              <a:ext uri="{FF2B5EF4-FFF2-40B4-BE49-F238E27FC236}">
                <a16:creationId xmlns:a16="http://schemas.microsoft.com/office/drawing/2014/main" id="{34462E55-37C6-AF14-776C-15ED824D715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8968" y="218665"/>
            <a:ext cx="354264" cy="743088"/>
          </a:xfrm>
          <a:prstGeom prst="rect">
            <a:avLst/>
          </a:prstGeom>
        </p:spPr>
      </p:pic>
      <p:sp>
        <p:nvSpPr>
          <p:cNvPr id="3" name="Title 14">
            <a:extLst>
              <a:ext uri="{FF2B5EF4-FFF2-40B4-BE49-F238E27FC236}">
                <a16:creationId xmlns:a16="http://schemas.microsoft.com/office/drawing/2014/main" id="{6C38B2E3-D93A-0B56-C915-24E3D2BE02DB}"/>
              </a:ext>
            </a:extLst>
          </p:cNvPr>
          <p:cNvSpPr>
            <a:spLocks noGrp="1"/>
          </p:cNvSpPr>
          <p:nvPr>
            <p:ph type="title" hasCustomPrompt="1"/>
          </p:nvPr>
        </p:nvSpPr>
        <p:spPr>
          <a:xfrm>
            <a:off x="6474781" y="1048294"/>
            <a:ext cx="4879023" cy="1188738"/>
          </a:xfrm>
          <a:prstGeom prst="rect">
            <a:avLst/>
          </a:prstGeom>
        </p:spPr>
        <p:txBody>
          <a:bodyPr/>
          <a:lstStyle>
            <a:lvl1pPr>
              <a:defRPr>
                <a:solidFill>
                  <a:schemeClr val="tx1"/>
                </a:solidFill>
              </a:defRPr>
            </a:lvl1pPr>
          </a:lstStyle>
          <a:p>
            <a:r>
              <a:rPr lang="en-US"/>
              <a:t>Heading Goes Here</a:t>
            </a:r>
          </a:p>
        </p:txBody>
      </p:sp>
      <p:sp>
        <p:nvSpPr>
          <p:cNvPr id="5" name="Content Placeholder 4">
            <a:extLst>
              <a:ext uri="{FF2B5EF4-FFF2-40B4-BE49-F238E27FC236}">
                <a16:creationId xmlns:a16="http://schemas.microsoft.com/office/drawing/2014/main" id="{B10356C3-C18C-7A8D-4400-37E04A266AB5}"/>
              </a:ext>
            </a:extLst>
          </p:cNvPr>
          <p:cNvSpPr>
            <a:spLocks noGrp="1"/>
          </p:cNvSpPr>
          <p:nvPr>
            <p:ph sz="quarter" idx="16" hasCustomPrompt="1"/>
          </p:nvPr>
        </p:nvSpPr>
        <p:spPr>
          <a:xfrm>
            <a:off x="838200" y="1048297"/>
            <a:ext cx="5504496" cy="4750929"/>
          </a:xfrm>
        </p:spPr>
        <p:txBody>
          <a:bodyPr/>
          <a:lstStyle>
            <a:lvl1pPr>
              <a:defRPr/>
            </a:lvl1pPr>
          </a:lstStyle>
          <a:p>
            <a:pPr lvl="0"/>
            <a:r>
              <a:rPr lang="en-US"/>
              <a:t>Click to add visual element: graph or image</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25">
            <a:extLst>
              <a:ext uri="{FF2B5EF4-FFF2-40B4-BE49-F238E27FC236}">
                <a16:creationId xmlns:a16="http://schemas.microsoft.com/office/drawing/2014/main" id="{A7E1B13D-F579-F003-9C38-5373D331437D}"/>
              </a:ext>
            </a:extLst>
          </p:cNvPr>
          <p:cNvSpPr>
            <a:spLocks noGrp="1"/>
          </p:cNvSpPr>
          <p:nvPr>
            <p:ph type="sldNum" sz="quarter" idx="4"/>
          </p:nvPr>
        </p:nvSpPr>
        <p:spPr>
          <a:xfrm>
            <a:off x="10976537" y="6418734"/>
            <a:ext cx="614083" cy="213099"/>
          </a:xfrm>
          <a:prstGeom prst="rect">
            <a:avLst/>
          </a:prstGeom>
        </p:spPr>
        <p:txBody>
          <a:bodyPr/>
          <a:lstStyle>
            <a:lvl1pPr algn="r">
              <a:defRPr sz="900" b="0"/>
            </a:lvl1pPr>
          </a:lstStyle>
          <a:p>
            <a:fld id="{BF649C54-126D-E34B-AD72-FB0E0D2DFC3C}" type="slidenum">
              <a:rPr lang="en-US" smtClean="0"/>
              <a:pPr/>
              <a:t>‹#›</a:t>
            </a:fld>
            <a:endParaRPr lang="en-US" sz="900"/>
          </a:p>
        </p:txBody>
      </p:sp>
      <p:sp>
        <p:nvSpPr>
          <p:cNvPr id="18" name="Text Placeholder 2">
            <a:extLst>
              <a:ext uri="{FF2B5EF4-FFF2-40B4-BE49-F238E27FC236}">
                <a16:creationId xmlns:a16="http://schemas.microsoft.com/office/drawing/2014/main" id="{7297C15F-A0A4-E5A0-F711-9196D1B3DFCB}"/>
              </a:ext>
            </a:extLst>
          </p:cNvPr>
          <p:cNvSpPr>
            <a:spLocks noGrp="1"/>
          </p:cNvSpPr>
          <p:nvPr>
            <p:ph type="body" sz="quarter" idx="18" hasCustomPrompt="1"/>
          </p:nvPr>
        </p:nvSpPr>
        <p:spPr>
          <a:xfrm>
            <a:off x="838201" y="157609"/>
            <a:ext cx="8139567" cy="372654"/>
          </a:xfrm>
        </p:spPr>
        <p:txBody>
          <a:bodyPr/>
          <a:lstStyle>
            <a:lvl1pPr>
              <a:buNone/>
              <a:defRPr sz="1500">
                <a:solidFill>
                  <a:schemeClr val="accent1"/>
                </a:solidFill>
              </a:defRPr>
            </a:lvl1pPr>
            <a:lvl2pPr>
              <a:defRPr sz="1350"/>
            </a:lvl2pPr>
            <a:lvl3pPr>
              <a:defRPr sz="1350"/>
            </a:lvl3pPr>
            <a:lvl4pPr>
              <a:defRPr sz="1350"/>
            </a:lvl4pPr>
            <a:lvl5pPr>
              <a:defRPr sz="1350"/>
            </a:lvl5pPr>
          </a:lstStyle>
          <a:p>
            <a:pPr lvl="0"/>
            <a:r>
              <a:rPr lang="en-US"/>
              <a:t>SECTION NAME GOES HERE IN CAPS</a:t>
            </a:r>
          </a:p>
        </p:txBody>
      </p:sp>
    </p:spTree>
    <p:extLst>
      <p:ext uri="{BB962C8B-B14F-4D97-AF65-F5344CB8AC3E}">
        <p14:creationId xmlns:p14="http://schemas.microsoft.com/office/powerpoint/2010/main" val="1810492310"/>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1 - 2 Columns">
    <p:bg>
      <p:bgPr>
        <a:solidFill>
          <a:schemeClr val="bg1"/>
        </a:solidFill>
        <a:effectLst/>
      </p:bgPr>
    </p:bg>
    <p:spTree>
      <p:nvGrpSpPr>
        <p:cNvPr id="1" name=""/>
        <p:cNvGrpSpPr/>
        <p:nvPr/>
      </p:nvGrpSpPr>
      <p:grpSpPr>
        <a:xfrm>
          <a:off x="0" y="0"/>
          <a:ext cx="0" cy="0"/>
          <a:chOff x="0" y="0"/>
          <a:chExt cx="0" cy="0"/>
        </a:xfrm>
      </p:grpSpPr>
      <p:sp>
        <p:nvSpPr>
          <p:cNvPr id="2" name="Text Placeholder 38">
            <a:extLst>
              <a:ext uri="{FF2B5EF4-FFF2-40B4-BE49-F238E27FC236}">
                <a16:creationId xmlns:a16="http://schemas.microsoft.com/office/drawing/2014/main" id="{01CBACF4-7AF4-5791-9DAF-1766C73BE523}"/>
              </a:ext>
            </a:extLst>
          </p:cNvPr>
          <p:cNvSpPr>
            <a:spLocks noGrp="1"/>
          </p:cNvSpPr>
          <p:nvPr>
            <p:ph type="body" sz="quarter" idx="15" hasCustomPrompt="1"/>
          </p:nvPr>
        </p:nvSpPr>
        <p:spPr>
          <a:xfrm>
            <a:off x="835207" y="2358552"/>
            <a:ext cx="4879023" cy="344066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DCED552E-DAFC-6313-91F1-2F8D3AB1B878}"/>
              </a:ext>
              <a:ext uri="{C183D7F6-B498-43B3-948B-1728B52AA6E4}">
                <adec:decorative xmlns:adec="http://schemas.microsoft.com/office/drawing/2017/decorative" val="1"/>
              </a:ext>
            </a:extLst>
          </p:cNvPr>
          <p:cNvSpPr/>
          <p:nvPr userDrawn="1"/>
        </p:nvSpPr>
        <p:spPr>
          <a:xfrm>
            <a:off x="-18968" y="0"/>
            <a:ext cx="12210968" cy="681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aseline="0" dirty="0"/>
          </a:p>
        </p:txBody>
      </p:sp>
      <p:cxnSp>
        <p:nvCxnSpPr>
          <p:cNvPr id="7" name="Straight Connector 6">
            <a:extLst>
              <a:ext uri="{FF2B5EF4-FFF2-40B4-BE49-F238E27FC236}">
                <a16:creationId xmlns:a16="http://schemas.microsoft.com/office/drawing/2014/main" id="{AB7E1E19-BC0D-228E-01D0-52E0772B5248}"/>
              </a:ext>
              <a:ext uri="{C183D7F6-B498-43B3-948B-1728B52AA6E4}">
                <adec:decorative xmlns:adec="http://schemas.microsoft.com/office/drawing/2017/decorative" val="1"/>
              </a:ext>
            </a:extLst>
          </p:cNvPr>
          <p:cNvCxnSpPr>
            <a:cxnSpLocks/>
          </p:cNvCxnSpPr>
          <p:nvPr userDrawn="1"/>
        </p:nvCxnSpPr>
        <p:spPr>
          <a:xfrm>
            <a:off x="838201" y="556528"/>
            <a:ext cx="10515602"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FC704060-7552-290E-CC02-9165351AB9DB}"/>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2821" y="27971"/>
            <a:ext cx="560082" cy="1104819"/>
          </a:xfrm>
          <a:prstGeom prst="rect">
            <a:avLst/>
          </a:prstGeom>
        </p:spPr>
      </p:pic>
      <p:pic>
        <p:nvPicPr>
          <p:cNvPr id="9" name="Graphic 8">
            <a:extLst>
              <a:ext uri="{FF2B5EF4-FFF2-40B4-BE49-F238E27FC236}">
                <a16:creationId xmlns:a16="http://schemas.microsoft.com/office/drawing/2014/main" id="{047CA76D-D8AE-83FA-8BEC-A5F79FE6A00D}"/>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8968" y="218665"/>
            <a:ext cx="354264" cy="743088"/>
          </a:xfrm>
          <a:prstGeom prst="rect">
            <a:avLst/>
          </a:prstGeom>
        </p:spPr>
      </p:pic>
      <p:sp>
        <p:nvSpPr>
          <p:cNvPr id="3" name="Title 14">
            <a:extLst>
              <a:ext uri="{FF2B5EF4-FFF2-40B4-BE49-F238E27FC236}">
                <a16:creationId xmlns:a16="http://schemas.microsoft.com/office/drawing/2014/main" id="{6C38B2E3-D93A-0B56-C915-24E3D2BE02DB}"/>
              </a:ext>
            </a:extLst>
          </p:cNvPr>
          <p:cNvSpPr>
            <a:spLocks noGrp="1"/>
          </p:cNvSpPr>
          <p:nvPr>
            <p:ph type="title" hasCustomPrompt="1"/>
          </p:nvPr>
        </p:nvSpPr>
        <p:spPr>
          <a:xfrm>
            <a:off x="835207" y="1048294"/>
            <a:ext cx="4879023" cy="1188738"/>
          </a:xfrm>
          <a:prstGeom prst="rect">
            <a:avLst/>
          </a:prstGeom>
        </p:spPr>
        <p:txBody>
          <a:bodyPr/>
          <a:lstStyle>
            <a:lvl1pPr>
              <a:defRPr>
                <a:solidFill>
                  <a:schemeClr val="tx1"/>
                </a:solidFill>
              </a:defRPr>
            </a:lvl1pPr>
          </a:lstStyle>
          <a:p>
            <a:r>
              <a:rPr lang="en-US"/>
              <a:t>Heading Goes Here</a:t>
            </a:r>
          </a:p>
        </p:txBody>
      </p:sp>
      <p:sp>
        <p:nvSpPr>
          <p:cNvPr id="5" name="Content Placeholder 4">
            <a:extLst>
              <a:ext uri="{FF2B5EF4-FFF2-40B4-BE49-F238E27FC236}">
                <a16:creationId xmlns:a16="http://schemas.microsoft.com/office/drawing/2014/main" id="{B10356C3-C18C-7A8D-4400-37E04A266AB5}"/>
              </a:ext>
            </a:extLst>
          </p:cNvPr>
          <p:cNvSpPr>
            <a:spLocks noGrp="1"/>
          </p:cNvSpPr>
          <p:nvPr>
            <p:ph sz="quarter" idx="16" hasCustomPrompt="1"/>
          </p:nvPr>
        </p:nvSpPr>
        <p:spPr>
          <a:xfrm>
            <a:off x="5870223" y="1048297"/>
            <a:ext cx="5504496" cy="4750929"/>
          </a:xfrm>
        </p:spPr>
        <p:txBody>
          <a:bodyPr/>
          <a:lstStyle/>
          <a:p>
            <a:pPr lvl="0"/>
            <a:r>
              <a:rPr lang="en-US"/>
              <a:t>Click to add visual element: graph or image</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25">
            <a:extLst>
              <a:ext uri="{FF2B5EF4-FFF2-40B4-BE49-F238E27FC236}">
                <a16:creationId xmlns:a16="http://schemas.microsoft.com/office/drawing/2014/main" id="{7D56C5B3-C9AB-B06A-B3CB-7720B03DA06D}"/>
              </a:ext>
            </a:extLst>
          </p:cNvPr>
          <p:cNvSpPr>
            <a:spLocks noGrp="1"/>
          </p:cNvSpPr>
          <p:nvPr>
            <p:ph type="sldNum" sz="quarter" idx="4"/>
          </p:nvPr>
        </p:nvSpPr>
        <p:spPr>
          <a:xfrm>
            <a:off x="10976537" y="6418734"/>
            <a:ext cx="614083" cy="213099"/>
          </a:xfrm>
          <a:prstGeom prst="rect">
            <a:avLst/>
          </a:prstGeom>
        </p:spPr>
        <p:txBody>
          <a:bodyPr/>
          <a:lstStyle>
            <a:lvl1pPr algn="r">
              <a:defRPr sz="900" b="0"/>
            </a:lvl1pPr>
          </a:lstStyle>
          <a:p>
            <a:fld id="{BF649C54-126D-E34B-AD72-FB0E0D2DFC3C}" type="slidenum">
              <a:rPr lang="en-US" smtClean="0"/>
              <a:pPr/>
              <a:t>‹#›</a:t>
            </a:fld>
            <a:endParaRPr lang="en-US" sz="900"/>
          </a:p>
        </p:txBody>
      </p:sp>
      <p:sp>
        <p:nvSpPr>
          <p:cNvPr id="16" name="Text Placeholder 2">
            <a:extLst>
              <a:ext uri="{FF2B5EF4-FFF2-40B4-BE49-F238E27FC236}">
                <a16:creationId xmlns:a16="http://schemas.microsoft.com/office/drawing/2014/main" id="{68D2C1E9-292D-48EC-0307-0A7E3FDAC0D4}"/>
              </a:ext>
            </a:extLst>
          </p:cNvPr>
          <p:cNvSpPr>
            <a:spLocks noGrp="1"/>
          </p:cNvSpPr>
          <p:nvPr>
            <p:ph type="body" sz="quarter" idx="18" hasCustomPrompt="1"/>
          </p:nvPr>
        </p:nvSpPr>
        <p:spPr>
          <a:xfrm>
            <a:off x="838201" y="157609"/>
            <a:ext cx="8139567" cy="372654"/>
          </a:xfrm>
        </p:spPr>
        <p:txBody>
          <a:bodyPr/>
          <a:lstStyle>
            <a:lvl1pPr>
              <a:buNone/>
              <a:defRPr sz="1500">
                <a:solidFill>
                  <a:schemeClr val="accent1"/>
                </a:solidFill>
              </a:defRPr>
            </a:lvl1pPr>
            <a:lvl2pPr>
              <a:defRPr sz="1350"/>
            </a:lvl2pPr>
            <a:lvl3pPr>
              <a:defRPr sz="1350"/>
            </a:lvl3pPr>
            <a:lvl4pPr>
              <a:defRPr sz="1350"/>
            </a:lvl4pPr>
            <a:lvl5pPr>
              <a:defRPr sz="1350"/>
            </a:lvl5pPr>
          </a:lstStyle>
          <a:p>
            <a:pPr lvl="0"/>
            <a:r>
              <a:rPr lang="en-US"/>
              <a:t>SECTION NAME GOES HERE IN CAPS</a:t>
            </a:r>
          </a:p>
        </p:txBody>
      </p:sp>
    </p:spTree>
    <p:extLst>
      <p:ext uri="{BB962C8B-B14F-4D97-AF65-F5344CB8AC3E}">
        <p14:creationId xmlns:p14="http://schemas.microsoft.com/office/powerpoint/2010/main" val="4237396848"/>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1 - Quote">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B7D2D50-7B51-86DC-D991-A8863AD8824C}"/>
              </a:ext>
              <a:ext uri="{C183D7F6-B498-43B3-948B-1728B52AA6E4}">
                <adec:decorative xmlns:adec="http://schemas.microsoft.com/office/drawing/2017/decorative" val="1"/>
              </a:ext>
            </a:extLst>
          </p:cNvPr>
          <p:cNvSpPr/>
          <p:nvPr userDrawn="1"/>
        </p:nvSpPr>
        <p:spPr>
          <a:xfrm>
            <a:off x="-18968" y="0"/>
            <a:ext cx="12210968" cy="681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aseline="0" dirty="0"/>
          </a:p>
        </p:txBody>
      </p:sp>
      <p:cxnSp>
        <p:nvCxnSpPr>
          <p:cNvPr id="4" name="Straight Connector 3">
            <a:extLst>
              <a:ext uri="{FF2B5EF4-FFF2-40B4-BE49-F238E27FC236}">
                <a16:creationId xmlns:a16="http://schemas.microsoft.com/office/drawing/2014/main" id="{48FA2620-EA85-E456-9691-257C1C3014EE}"/>
              </a:ext>
              <a:ext uri="{C183D7F6-B498-43B3-948B-1728B52AA6E4}">
                <adec:decorative xmlns:adec="http://schemas.microsoft.com/office/drawing/2017/decorative" val="1"/>
              </a:ext>
            </a:extLst>
          </p:cNvPr>
          <p:cNvCxnSpPr>
            <a:cxnSpLocks/>
          </p:cNvCxnSpPr>
          <p:nvPr userDrawn="1"/>
        </p:nvCxnSpPr>
        <p:spPr>
          <a:xfrm>
            <a:off x="838201" y="556528"/>
            <a:ext cx="10515602"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5" name="Graphic 4">
            <a:extLst>
              <a:ext uri="{FF2B5EF4-FFF2-40B4-BE49-F238E27FC236}">
                <a16:creationId xmlns:a16="http://schemas.microsoft.com/office/drawing/2014/main" id="{C406A030-1A6B-2588-4AAC-477C8F1E21E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2821" y="27971"/>
            <a:ext cx="560082" cy="1104819"/>
          </a:xfrm>
          <a:prstGeom prst="rect">
            <a:avLst/>
          </a:prstGeom>
        </p:spPr>
      </p:pic>
      <p:pic>
        <p:nvPicPr>
          <p:cNvPr id="6" name="Graphic 5">
            <a:extLst>
              <a:ext uri="{FF2B5EF4-FFF2-40B4-BE49-F238E27FC236}">
                <a16:creationId xmlns:a16="http://schemas.microsoft.com/office/drawing/2014/main" id="{08539E6A-1015-9E8D-086E-F99C2C49863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8968" y="218665"/>
            <a:ext cx="354264" cy="743088"/>
          </a:xfrm>
          <a:prstGeom prst="rect">
            <a:avLst/>
          </a:prstGeom>
        </p:spPr>
      </p:pic>
      <p:sp>
        <p:nvSpPr>
          <p:cNvPr id="10" name="Title 14">
            <a:extLst>
              <a:ext uri="{FF2B5EF4-FFF2-40B4-BE49-F238E27FC236}">
                <a16:creationId xmlns:a16="http://schemas.microsoft.com/office/drawing/2014/main" id="{1355A00A-1671-249C-EF3D-4FFECBF0B167}"/>
              </a:ext>
            </a:extLst>
          </p:cNvPr>
          <p:cNvSpPr>
            <a:spLocks noGrp="1"/>
          </p:cNvSpPr>
          <p:nvPr>
            <p:ph type="title" hasCustomPrompt="1"/>
          </p:nvPr>
        </p:nvSpPr>
        <p:spPr>
          <a:xfrm>
            <a:off x="838201" y="1730829"/>
            <a:ext cx="10515599" cy="4033157"/>
          </a:xfrm>
          <a:prstGeom prst="rect">
            <a:avLst/>
          </a:prstGeom>
        </p:spPr>
        <p:txBody>
          <a:bodyPr/>
          <a:lstStyle>
            <a:lvl1pPr algn="ctr">
              <a:defRPr>
                <a:solidFill>
                  <a:schemeClr val="bg1"/>
                </a:solidFill>
              </a:defRPr>
            </a:lvl1pPr>
          </a:lstStyle>
          <a:p>
            <a:r>
              <a:rPr lang="en-US"/>
              <a:t>Quote or Statement Goes Here</a:t>
            </a:r>
          </a:p>
        </p:txBody>
      </p:sp>
      <p:sp>
        <p:nvSpPr>
          <p:cNvPr id="2" name="Slide Number Placeholder 25">
            <a:extLst>
              <a:ext uri="{FF2B5EF4-FFF2-40B4-BE49-F238E27FC236}">
                <a16:creationId xmlns:a16="http://schemas.microsoft.com/office/drawing/2014/main" id="{CF5D0BC6-2A52-DBD8-B782-41491F798D34}"/>
              </a:ext>
            </a:extLst>
          </p:cNvPr>
          <p:cNvSpPr>
            <a:spLocks noGrp="1"/>
          </p:cNvSpPr>
          <p:nvPr>
            <p:ph type="sldNum" sz="quarter" idx="4"/>
          </p:nvPr>
        </p:nvSpPr>
        <p:spPr>
          <a:xfrm>
            <a:off x="10976537" y="6418734"/>
            <a:ext cx="614083" cy="213099"/>
          </a:xfrm>
          <a:prstGeom prst="rect">
            <a:avLst/>
          </a:prstGeom>
        </p:spPr>
        <p:txBody>
          <a:bodyPr/>
          <a:lstStyle>
            <a:lvl1pPr algn="r">
              <a:defRPr sz="900" b="0">
                <a:solidFill>
                  <a:schemeClr val="bg1"/>
                </a:solidFill>
              </a:defRPr>
            </a:lvl1pPr>
          </a:lstStyle>
          <a:p>
            <a:fld id="{BF649C54-126D-E34B-AD72-FB0E0D2DFC3C}" type="slidenum">
              <a:rPr lang="en-US" smtClean="0"/>
              <a:pPr/>
              <a:t>‹#›</a:t>
            </a:fld>
            <a:endParaRPr lang="en-US"/>
          </a:p>
        </p:txBody>
      </p:sp>
      <p:sp>
        <p:nvSpPr>
          <p:cNvPr id="15" name="Text Placeholder 2">
            <a:extLst>
              <a:ext uri="{FF2B5EF4-FFF2-40B4-BE49-F238E27FC236}">
                <a16:creationId xmlns:a16="http://schemas.microsoft.com/office/drawing/2014/main" id="{82D27170-837C-C9F8-C1B6-E5D858CA5EAD}"/>
              </a:ext>
            </a:extLst>
          </p:cNvPr>
          <p:cNvSpPr>
            <a:spLocks noGrp="1"/>
          </p:cNvSpPr>
          <p:nvPr userDrawn="1">
            <p:ph type="body" sz="quarter" idx="18" hasCustomPrompt="1"/>
          </p:nvPr>
        </p:nvSpPr>
        <p:spPr>
          <a:xfrm>
            <a:off x="838201" y="157609"/>
            <a:ext cx="8139567" cy="372654"/>
          </a:xfrm>
        </p:spPr>
        <p:txBody>
          <a:bodyPr/>
          <a:lstStyle>
            <a:lvl1pPr>
              <a:buNone/>
              <a:defRPr sz="1500">
                <a:solidFill>
                  <a:schemeClr val="accent1"/>
                </a:solidFill>
              </a:defRPr>
            </a:lvl1pPr>
            <a:lvl2pPr>
              <a:defRPr sz="1350"/>
            </a:lvl2pPr>
            <a:lvl3pPr>
              <a:defRPr sz="1350"/>
            </a:lvl3pPr>
            <a:lvl4pPr>
              <a:defRPr sz="1350"/>
            </a:lvl4pPr>
            <a:lvl5pPr>
              <a:defRPr sz="1350"/>
            </a:lvl5pPr>
          </a:lstStyle>
          <a:p>
            <a:pPr lvl="0"/>
            <a:r>
              <a:rPr lang="en-US"/>
              <a:t>SECTION NAME GOES HERE IN CAPS</a:t>
            </a:r>
          </a:p>
        </p:txBody>
      </p:sp>
    </p:spTree>
    <p:extLst>
      <p:ext uri="{BB962C8B-B14F-4D97-AF65-F5344CB8AC3E}">
        <p14:creationId xmlns:p14="http://schemas.microsoft.com/office/powerpoint/2010/main" val="410485780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1 - 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632C264-EAC9-AD6D-7137-C5B04F81DC5B}"/>
              </a:ext>
              <a:ext uri="{C183D7F6-B498-43B3-948B-1728B52AA6E4}">
                <adec:decorative xmlns:adec="http://schemas.microsoft.com/office/drawing/2017/decorative" val="1"/>
              </a:ext>
            </a:extLst>
          </p:cNvPr>
          <p:cNvSpPr/>
          <p:nvPr userDrawn="1"/>
        </p:nvSpPr>
        <p:spPr>
          <a:xfrm>
            <a:off x="-18968" y="0"/>
            <a:ext cx="12210968" cy="681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aseline="0" dirty="0"/>
          </a:p>
        </p:txBody>
      </p:sp>
      <p:cxnSp>
        <p:nvCxnSpPr>
          <p:cNvPr id="4" name="Straight Connector 3">
            <a:extLst>
              <a:ext uri="{FF2B5EF4-FFF2-40B4-BE49-F238E27FC236}">
                <a16:creationId xmlns:a16="http://schemas.microsoft.com/office/drawing/2014/main" id="{A6649CC1-89FB-502F-2F5B-BCB914BFFE7C}"/>
              </a:ext>
              <a:ext uri="{C183D7F6-B498-43B3-948B-1728B52AA6E4}">
                <adec:decorative xmlns:adec="http://schemas.microsoft.com/office/drawing/2017/decorative" val="1"/>
              </a:ext>
            </a:extLst>
          </p:cNvPr>
          <p:cNvCxnSpPr>
            <a:cxnSpLocks/>
          </p:cNvCxnSpPr>
          <p:nvPr userDrawn="1"/>
        </p:nvCxnSpPr>
        <p:spPr>
          <a:xfrm>
            <a:off x="838201" y="556528"/>
            <a:ext cx="10515602"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5" name="Graphic 4">
            <a:extLst>
              <a:ext uri="{FF2B5EF4-FFF2-40B4-BE49-F238E27FC236}">
                <a16:creationId xmlns:a16="http://schemas.microsoft.com/office/drawing/2014/main" id="{F33B6828-8A57-3A42-6563-7443C80F6CB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2821" y="27971"/>
            <a:ext cx="560082" cy="1104819"/>
          </a:xfrm>
          <a:prstGeom prst="rect">
            <a:avLst/>
          </a:prstGeom>
        </p:spPr>
      </p:pic>
      <p:pic>
        <p:nvPicPr>
          <p:cNvPr id="6" name="Graphic 5">
            <a:extLst>
              <a:ext uri="{FF2B5EF4-FFF2-40B4-BE49-F238E27FC236}">
                <a16:creationId xmlns:a16="http://schemas.microsoft.com/office/drawing/2014/main" id="{009AF519-78E5-9A98-F9BF-36BF5F158082}"/>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8968" y="218665"/>
            <a:ext cx="354264" cy="743088"/>
          </a:xfrm>
          <a:prstGeom prst="rect">
            <a:avLst/>
          </a:prstGeom>
        </p:spPr>
      </p:pic>
      <p:sp>
        <p:nvSpPr>
          <p:cNvPr id="2" name="Slide Number Placeholder 25">
            <a:extLst>
              <a:ext uri="{FF2B5EF4-FFF2-40B4-BE49-F238E27FC236}">
                <a16:creationId xmlns:a16="http://schemas.microsoft.com/office/drawing/2014/main" id="{CF5D0BC6-2A52-DBD8-B782-41491F798D34}"/>
              </a:ext>
            </a:extLst>
          </p:cNvPr>
          <p:cNvSpPr>
            <a:spLocks noGrp="1"/>
          </p:cNvSpPr>
          <p:nvPr>
            <p:ph type="sldNum" sz="quarter" idx="4"/>
          </p:nvPr>
        </p:nvSpPr>
        <p:spPr>
          <a:xfrm>
            <a:off x="10976537" y="6418734"/>
            <a:ext cx="614083" cy="213099"/>
          </a:xfrm>
          <a:prstGeom prst="rect">
            <a:avLst/>
          </a:prstGeom>
        </p:spPr>
        <p:txBody>
          <a:bodyPr/>
          <a:lstStyle>
            <a:lvl1pPr algn="r">
              <a:defRPr sz="900" b="0"/>
            </a:lvl1pPr>
          </a:lstStyle>
          <a:p>
            <a:fld id="{BF649C54-126D-E34B-AD72-FB0E0D2DFC3C}" type="slidenum">
              <a:rPr lang="en-US" smtClean="0"/>
              <a:pPr/>
              <a:t>‹#›</a:t>
            </a:fld>
            <a:endParaRPr lang="en-US" sz="900"/>
          </a:p>
        </p:txBody>
      </p:sp>
      <p:sp>
        <p:nvSpPr>
          <p:cNvPr id="14" name="Text Placeholder 2">
            <a:extLst>
              <a:ext uri="{FF2B5EF4-FFF2-40B4-BE49-F238E27FC236}">
                <a16:creationId xmlns:a16="http://schemas.microsoft.com/office/drawing/2014/main" id="{B00A5730-ADD8-908F-7F0A-321CF050D081}"/>
              </a:ext>
            </a:extLst>
          </p:cNvPr>
          <p:cNvSpPr>
            <a:spLocks noGrp="1"/>
          </p:cNvSpPr>
          <p:nvPr>
            <p:ph type="body" sz="quarter" idx="18" hasCustomPrompt="1"/>
          </p:nvPr>
        </p:nvSpPr>
        <p:spPr>
          <a:xfrm>
            <a:off x="838201" y="157609"/>
            <a:ext cx="8139567" cy="372654"/>
          </a:xfrm>
        </p:spPr>
        <p:txBody>
          <a:bodyPr/>
          <a:lstStyle>
            <a:lvl1pPr>
              <a:buNone/>
              <a:defRPr sz="1500">
                <a:solidFill>
                  <a:schemeClr val="accent1"/>
                </a:solidFill>
              </a:defRPr>
            </a:lvl1pPr>
            <a:lvl2pPr>
              <a:defRPr sz="1350"/>
            </a:lvl2pPr>
            <a:lvl3pPr>
              <a:defRPr sz="1350"/>
            </a:lvl3pPr>
            <a:lvl4pPr>
              <a:defRPr sz="1350"/>
            </a:lvl4pPr>
            <a:lvl5pPr>
              <a:defRPr sz="1350"/>
            </a:lvl5pPr>
          </a:lstStyle>
          <a:p>
            <a:pPr lvl="0"/>
            <a:r>
              <a:rPr lang="en-US"/>
              <a:t>SECTION NAME GOES HERE IN CAPS</a:t>
            </a:r>
          </a:p>
        </p:txBody>
      </p:sp>
    </p:spTree>
    <p:extLst>
      <p:ext uri="{BB962C8B-B14F-4D97-AF65-F5344CB8AC3E}">
        <p14:creationId xmlns:p14="http://schemas.microsoft.com/office/powerpoint/2010/main" val="3545427832"/>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2 - Title">
    <p:spTree>
      <p:nvGrpSpPr>
        <p:cNvPr id="1" name=""/>
        <p:cNvGrpSpPr/>
        <p:nvPr/>
      </p:nvGrpSpPr>
      <p:grpSpPr>
        <a:xfrm>
          <a:off x="0" y="0"/>
          <a:ext cx="0" cy="0"/>
          <a:chOff x="0" y="0"/>
          <a:chExt cx="0" cy="0"/>
        </a:xfrm>
      </p:grpSpPr>
      <p:sp>
        <p:nvSpPr>
          <p:cNvPr id="31" name="Title 1">
            <a:extLst>
              <a:ext uri="{FF2B5EF4-FFF2-40B4-BE49-F238E27FC236}">
                <a16:creationId xmlns:a16="http://schemas.microsoft.com/office/drawing/2014/main" id="{7678308E-1AE8-E474-4FE3-40C683A3CB24}"/>
              </a:ext>
            </a:extLst>
          </p:cNvPr>
          <p:cNvSpPr>
            <a:spLocks noGrp="1"/>
          </p:cNvSpPr>
          <p:nvPr>
            <p:ph type="title" hasCustomPrompt="1"/>
          </p:nvPr>
        </p:nvSpPr>
        <p:spPr>
          <a:xfrm>
            <a:off x="2930323" y="2494689"/>
            <a:ext cx="8423479" cy="2063888"/>
          </a:xfrm>
          <a:prstGeom prst="rect">
            <a:avLst/>
          </a:prstGeom>
        </p:spPr>
        <p:txBody>
          <a:bodyPr anchor="t">
            <a:noAutofit/>
          </a:bodyPr>
          <a:lstStyle>
            <a:lvl1pPr>
              <a:lnSpc>
                <a:spcPct val="80000"/>
              </a:lnSpc>
              <a:defRPr sz="4500" b="0">
                <a:solidFill>
                  <a:schemeClr val="tx1"/>
                </a:solidFill>
              </a:defRPr>
            </a:lvl1pPr>
          </a:lstStyle>
          <a:p>
            <a:r>
              <a:rPr lang="en-US"/>
              <a:t>Click to add title</a:t>
            </a:r>
          </a:p>
        </p:txBody>
      </p:sp>
      <p:sp>
        <p:nvSpPr>
          <p:cNvPr id="3" name="Text Placeholder 2">
            <a:extLst>
              <a:ext uri="{FF2B5EF4-FFF2-40B4-BE49-F238E27FC236}">
                <a16:creationId xmlns:a16="http://schemas.microsoft.com/office/drawing/2014/main" id="{F99F49B6-06F2-13A1-D77F-7265B43B1EEA}"/>
              </a:ext>
            </a:extLst>
          </p:cNvPr>
          <p:cNvSpPr>
            <a:spLocks noGrp="1"/>
          </p:cNvSpPr>
          <p:nvPr>
            <p:ph type="body" sz="quarter" idx="14" hasCustomPrompt="1"/>
          </p:nvPr>
        </p:nvSpPr>
        <p:spPr>
          <a:xfrm>
            <a:off x="2930322" y="1926771"/>
            <a:ext cx="8139567" cy="372654"/>
          </a:xfrm>
        </p:spPr>
        <p:txBody>
          <a:bodyPr/>
          <a:lstStyle>
            <a:lvl1pPr>
              <a:buNone/>
              <a:defRPr sz="2100">
                <a:solidFill>
                  <a:schemeClr val="accent3"/>
                </a:solidFill>
              </a:defRPr>
            </a:lvl1pPr>
            <a:lvl2pPr>
              <a:defRPr sz="1350"/>
            </a:lvl2pPr>
            <a:lvl3pPr>
              <a:defRPr sz="1350"/>
            </a:lvl3pPr>
            <a:lvl4pPr>
              <a:defRPr sz="1350"/>
            </a:lvl4pPr>
            <a:lvl5pPr>
              <a:defRPr sz="1350"/>
            </a:lvl5pPr>
          </a:lstStyle>
          <a:p>
            <a:pPr lvl="0"/>
            <a:r>
              <a:rPr lang="en-US"/>
              <a:t>SECTION NAME GOES HERE IN CAPS</a:t>
            </a:r>
          </a:p>
        </p:txBody>
      </p:sp>
      <p:sp>
        <p:nvSpPr>
          <p:cNvPr id="2" name="Slide Number Placeholder 25">
            <a:extLst>
              <a:ext uri="{FF2B5EF4-FFF2-40B4-BE49-F238E27FC236}">
                <a16:creationId xmlns:a16="http://schemas.microsoft.com/office/drawing/2014/main" id="{AE667591-C199-F86B-F2D6-997F245D06F6}"/>
              </a:ext>
            </a:extLst>
          </p:cNvPr>
          <p:cNvSpPr>
            <a:spLocks noGrp="1"/>
          </p:cNvSpPr>
          <p:nvPr>
            <p:ph type="sldNum" sz="quarter" idx="4"/>
          </p:nvPr>
        </p:nvSpPr>
        <p:spPr>
          <a:xfrm>
            <a:off x="10976537" y="6418734"/>
            <a:ext cx="614083" cy="213099"/>
          </a:xfrm>
          <a:prstGeom prst="rect">
            <a:avLst/>
          </a:prstGeom>
        </p:spPr>
        <p:txBody>
          <a:bodyPr/>
          <a:lstStyle>
            <a:lvl1pPr algn="r">
              <a:defRPr sz="900" b="0"/>
            </a:lvl1pPr>
          </a:lstStyle>
          <a:p>
            <a:fld id="{BF649C54-126D-E34B-AD72-FB0E0D2DFC3C}" type="slidenum">
              <a:rPr lang="en-US" smtClean="0"/>
              <a:pPr/>
              <a:t>‹#›</a:t>
            </a:fld>
            <a:endParaRPr lang="en-US" sz="900"/>
          </a:p>
        </p:txBody>
      </p:sp>
      <p:pic>
        <p:nvPicPr>
          <p:cNvPr id="5" name="Graphic 4">
            <a:extLst>
              <a:ext uri="{FF2B5EF4-FFF2-40B4-BE49-F238E27FC236}">
                <a16:creationId xmlns:a16="http://schemas.microsoft.com/office/drawing/2014/main" id="{B31613F1-CEA0-4763-AE99-60C53178776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2705100" cy="6858000"/>
          </a:xfrm>
          <a:prstGeom prst="rect">
            <a:avLst/>
          </a:prstGeom>
        </p:spPr>
      </p:pic>
      <p:sp>
        <p:nvSpPr>
          <p:cNvPr id="10" name="Oval 9">
            <a:extLst>
              <a:ext uri="{FF2B5EF4-FFF2-40B4-BE49-F238E27FC236}">
                <a16:creationId xmlns:a16="http://schemas.microsoft.com/office/drawing/2014/main" id="{E7D00DA7-58B2-2B13-C218-ABBA5DE00638}"/>
              </a:ext>
            </a:extLst>
          </p:cNvPr>
          <p:cNvSpPr/>
          <p:nvPr userDrawn="1"/>
        </p:nvSpPr>
        <p:spPr>
          <a:xfrm>
            <a:off x="1407080" y="6052089"/>
            <a:ext cx="720764" cy="72076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aseline="0"/>
          </a:p>
        </p:txBody>
      </p:sp>
      <p:pic>
        <p:nvPicPr>
          <p:cNvPr id="12" name="Picture 11" descr="County of Marin logo">
            <a:extLst>
              <a:ext uri="{FF2B5EF4-FFF2-40B4-BE49-F238E27FC236}">
                <a16:creationId xmlns:a16="http://schemas.microsoft.com/office/drawing/2014/main" id="{549348D3-A2EF-EC97-53D9-C951F4F7A230}"/>
              </a:ext>
            </a:extLst>
          </p:cNvPr>
          <p:cNvPicPr>
            <a:picLocks noChangeAspect="1"/>
          </p:cNvPicPr>
          <p:nvPr userDrawn="1"/>
        </p:nvPicPr>
        <p:blipFill>
          <a:blip r:embed="rId3"/>
          <a:stretch>
            <a:fillRect/>
          </a:stretch>
        </p:blipFill>
        <p:spPr>
          <a:xfrm>
            <a:off x="1541009" y="6177616"/>
            <a:ext cx="468405" cy="454211"/>
          </a:xfrm>
          <a:prstGeom prst="rect">
            <a:avLst/>
          </a:prstGeom>
        </p:spPr>
      </p:pic>
    </p:spTree>
    <p:extLst>
      <p:ext uri="{BB962C8B-B14F-4D97-AF65-F5344CB8AC3E}">
        <p14:creationId xmlns:p14="http://schemas.microsoft.com/office/powerpoint/2010/main" val="1990619057"/>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2 - 1 Column">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DEBE62BC-06F1-AECA-6533-666AACD49A10}"/>
              </a:ext>
            </a:extLst>
          </p:cNvPr>
          <p:cNvGrpSpPr/>
          <p:nvPr userDrawn="1"/>
        </p:nvGrpSpPr>
        <p:grpSpPr>
          <a:xfrm>
            <a:off x="-42821" y="0"/>
            <a:ext cx="12234821" cy="1132790"/>
            <a:chOff x="-42821" y="0"/>
            <a:chExt cx="12234821" cy="1132790"/>
          </a:xfrm>
        </p:grpSpPr>
        <p:sp>
          <p:nvSpPr>
            <p:cNvPr id="5" name="Rectangle 4">
              <a:extLst>
                <a:ext uri="{FF2B5EF4-FFF2-40B4-BE49-F238E27FC236}">
                  <a16:creationId xmlns:a16="http://schemas.microsoft.com/office/drawing/2014/main" id="{3715556B-60FF-BCD9-2D70-02871B78296D}"/>
                </a:ext>
                <a:ext uri="{C183D7F6-B498-43B3-948B-1728B52AA6E4}">
                  <adec:decorative xmlns:adec="http://schemas.microsoft.com/office/drawing/2017/decorative" val="1"/>
                </a:ext>
              </a:extLst>
            </p:cNvPr>
            <p:cNvSpPr/>
            <p:nvPr userDrawn="1"/>
          </p:nvSpPr>
          <p:spPr>
            <a:xfrm>
              <a:off x="-18968" y="0"/>
              <a:ext cx="12210968" cy="681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aseline="0" dirty="0"/>
            </a:p>
          </p:txBody>
        </p:sp>
        <p:cxnSp>
          <p:nvCxnSpPr>
            <p:cNvPr id="6" name="Straight Connector 5">
              <a:extLst>
                <a:ext uri="{FF2B5EF4-FFF2-40B4-BE49-F238E27FC236}">
                  <a16:creationId xmlns:a16="http://schemas.microsoft.com/office/drawing/2014/main" id="{4823E75A-3BEF-82D5-29ED-C7CC7000BBB3}"/>
                </a:ext>
                <a:ext uri="{C183D7F6-B498-43B3-948B-1728B52AA6E4}">
                  <adec:decorative xmlns:adec="http://schemas.microsoft.com/office/drawing/2017/decorative" val="1"/>
                </a:ext>
              </a:extLst>
            </p:cNvPr>
            <p:cNvCxnSpPr>
              <a:cxnSpLocks/>
            </p:cNvCxnSpPr>
            <p:nvPr userDrawn="1"/>
          </p:nvCxnSpPr>
          <p:spPr>
            <a:xfrm>
              <a:off x="838201" y="556528"/>
              <a:ext cx="10515602"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7" name="Graphic 6">
              <a:extLst>
                <a:ext uri="{FF2B5EF4-FFF2-40B4-BE49-F238E27FC236}">
                  <a16:creationId xmlns:a16="http://schemas.microsoft.com/office/drawing/2014/main" id="{62AD8F52-23BE-06A7-A924-A4FDDE2FF53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2821" y="27971"/>
              <a:ext cx="560082" cy="1104819"/>
            </a:xfrm>
            <a:prstGeom prst="rect">
              <a:avLst/>
            </a:prstGeom>
          </p:spPr>
        </p:pic>
        <p:pic>
          <p:nvPicPr>
            <p:cNvPr id="8" name="Graphic 7">
              <a:extLst>
                <a:ext uri="{FF2B5EF4-FFF2-40B4-BE49-F238E27FC236}">
                  <a16:creationId xmlns:a16="http://schemas.microsoft.com/office/drawing/2014/main" id="{CE26F895-770E-1A34-CF1D-3E18A21F9581}"/>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8968" y="218665"/>
              <a:ext cx="354264" cy="743088"/>
            </a:xfrm>
            <a:prstGeom prst="rect">
              <a:avLst/>
            </a:prstGeom>
          </p:spPr>
        </p:pic>
      </p:grpSp>
      <p:sp>
        <p:nvSpPr>
          <p:cNvPr id="2" name="Text Placeholder 38">
            <a:extLst>
              <a:ext uri="{FF2B5EF4-FFF2-40B4-BE49-F238E27FC236}">
                <a16:creationId xmlns:a16="http://schemas.microsoft.com/office/drawing/2014/main" id="{01CBACF4-7AF4-5791-9DAF-1766C73BE523}"/>
              </a:ext>
            </a:extLst>
          </p:cNvPr>
          <p:cNvSpPr>
            <a:spLocks noGrp="1"/>
          </p:cNvSpPr>
          <p:nvPr>
            <p:ph type="body" sz="quarter" idx="15" hasCustomPrompt="1"/>
          </p:nvPr>
        </p:nvSpPr>
        <p:spPr>
          <a:xfrm>
            <a:off x="838202" y="2358552"/>
            <a:ext cx="10515601" cy="344066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Title 14">
            <a:extLst>
              <a:ext uri="{FF2B5EF4-FFF2-40B4-BE49-F238E27FC236}">
                <a16:creationId xmlns:a16="http://schemas.microsoft.com/office/drawing/2014/main" id="{6C38B2E3-D93A-0B56-C915-24E3D2BE02DB}"/>
              </a:ext>
            </a:extLst>
          </p:cNvPr>
          <p:cNvSpPr>
            <a:spLocks noGrp="1"/>
          </p:cNvSpPr>
          <p:nvPr>
            <p:ph type="title"/>
          </p:nvPr>
        </p:nvSpPr>
        <p:spPr>
          <a:xfrm>
            <a:off x="838202" y="1048294"/>
            <a:ext cx="10515601" cy="1188738"/>
          </a:xfrm>
          <a:prstGeom prst="rect">
            <a:avLst/>
          </a:prstGeom>
        </p:spPr>
        <p:txBody>
          <a:bodyPr/>
          <a:lstStyle>
            <a:lvl1pPr>
              <a:defRPr>
                <a:solidFill>
                  <a:schemeClr val="tx1"/>
                </a:solidFill>
              </a:defRPr>
            </a:lvl1pPr>
          </a:lstStyle>
          <a:p>
            <a:r>
              <a:rPr lang="en-US"/>
              <a:t>Click to edit Master title style</a:t>
            </a:r>
          </a:p>
        </p:txBody>
      </p:sp>
      <p:sp>
        <p:nvSpPr>
          <p:cNvPr id="4" name="Slide Number Placeholder 25">
            <a:extLst>
              <a:ext uri="{FF2B5EF4-FFF2-40B4-BE49-F238E27FC236}">
                <a16:creationId xmlns:a16="http://schemas.microsoft.com/office/drawing/2014/main" id="{A7E1B13D-F579-F003-9C38-5373D331437D}"/>
              </a:ext>
            </a:extLst>
          </p:cNvPr>
          <p:cNvSpPr>
            <a:spLocks noGrp="1"/>
          </p:cNvSpPr>
          <p:nvPr>
            <p:ph type="sldNum" sz="quarter" idx="4"/>
          </p:nvPr>
        </p:nvSpPr>
        <p:spPr>
          <a:xfrm>
            <a:off x="10976537" y="6418734"/>
            <a:ext cx="614083" cy="213099"/>
          </a:xfrm>
          <a:prstGeom prst="rect">
            <a:avLst/>
          </a:prstGeom>
        </p:spPr>
        <p:txBody>
          <a:bodyPr/>
          <a:lstStyle>
            <a:lvl1pPr algn="r">
              <a:defRPr sz="900" b="0"/>
            </a:lvl1pPr>
          </a:lstStyle>
          <a:p>
            <a:fld id="{BF649C54-126D-E34B-AD72-FB0E0D2DFC3C}" type="slidenum">
              <a:rPr lang="en-US" smtClean="0"/>
              <a:pPr/>
              <a:t>‹#›</a:t>
            </a:fld>
            <a:endParaRPr lang="en-US" sz="900"/>
          </a:p>
        </p:txBody>
      </p:sp>
      <p:sp>
        <p:nvSpPr>
          <p:cNvPr id="21" name="Text Placeholder 2">
            <a:extLst>
              <a:ext uri="{FF2B5EF4-FFF2-40B4-BE49-F238E27FC236}">
                <a16:creationId xmlns:a16="http://schemas.microsoft.com/office/drawing/2014/main" id="{BD385485-C44D-B81C-2525-24572635CEA1}"/>
              </a:ext>
            </a:extLst>
          </p:cNvPr>
          <p:cNvSpPr>
            <a:spLocks noGrp="1"/>
          </p:cNvSpPr>
          <p:nvPr>
            <p:ph type="body" sz="quarter" idx="18" hasCustomPrompt="1"/>
          </p:nvPr>
        </p:nvSpPr>
        <p:spPr>
          <a:xfrm>
            <a:off x="838201" y="157609"/>
            <a:ext cx="8139567" cy="372654"/>
          </a:xfrm>
        </p:spPr>
        <p:txBody>
          <a:bodyPr/>
          <a:lstStyle>
            <a:lvl1pPr>
              <a:buNone/>
              <a:defRPr sz="1500">
                <a:solidFill>
                  <a:schemeClr val="accent3"/>
                </a:solidFill>
              </a:defRPr>
            </a:lvl1pPr>
            <a:lvl2pPr>
              <a:defRPr sz="1350"/>
            </a:lvl2pPr>
            <a:lvl3pPr>
              <a:defRPr sz="1350"/>
            </a:lvl3pPr>
            <a:lvl4pPr>
              <a:defRPr sz="1350"/>
            </a:lvl4pPr>
            <a:lvl5pPr>
              <a:defRPr sz="1350"/>
            </a:lvl5pPr>
          </a:lstStyle>
          <a:p>
            <a:pPr lvl="0"/>
            <a:r>
              <a:rPr lang="en-US"/>
              <a:t>SECTION NAME GOES HERE IN CAPS</a:t>
            </a:r>
          </a:p>
        </p:txBody>
      </p:sp>
    </p:spTree>
    <p:extLst>
      <p:ext uri="{BB962C8B-B14F-4D97-AF65-F5344CB8AC3E}">
        <p14:creationId xmlns:p14="http://schemas.microsoft.com/office/powerpoint/2010/main" val="2133460311"/>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2 - Graphic/Image Text">
    <p:bg>
      <p:bgPr>
        <a:solidFill>
          <a:schemeClr val="bg1"/>
        </a:solidFill>
        <a:effectLst/>
      </p:bgPr>
    </p:bg>
    <p:spTree>
      <p:nvGrpSpPr>
        <p:cNvPr id="1" name=""/>
        <p:cNvGrpSpPr/>
        <p:nvPr/>
      </p:nvGrpSpPr>
      <p:grpSpPr>
        <a:xfrm>
          <a:off x="0" y="0"/>
          <a:ext cx="0" cy="0"/>
          <a:chOff x="0" y="0"/>
          <a:chExt cx="0" cy="0"/>
        </a:xfrm>
      </p:grpSpPr>
      <p:sp>
        <p:nvSpPr>
          <p:cNvPr id="9" name="Text Placeholder 38">
            <a:extLst>
              <a:ext uri="{FF2B5EF4-FFF2-40B4-BE49-F238E27FC236}">
                <a16:creationId xmlns:a16="http://schemas.microsoft.com/office/drawing/2014/main" id="{9EB7B33A-FD3C-28DB-5089-897420018002}"/>
              </a:ext>
            </a:extLst>
          </p:cNvPr>
          <p:cNvSpPr>
            <a:spLocks noGrp="1"/>
          </p:cNvSpPr>
          <p:nvPr>
            <p:ph type="body" sz="quarter" idx="15" hasCustomPrompt="1"/>
          </p:nvPr>
        </p:nvSpPr>
        <p:spPr>
          <a:xfrm>
            <a:off x="6474781" y="2358552"/>
            <a:ext cx="4879023" cy="344066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0" name="Title 14">
            <a:extLst>
              <a:ext uri="{FF2B5EF4-FFF2-40B4-BE49-F238E27FC236}">
                <a16:creationId xmlns:a16="http://schemas.microsoft.com/office/drawing/2014/main" id="{8A055F95-6706-E16B-E20B-9E098BD7A14A}"/>
              </a:ext>
            </a:extLst>
          </p:cNvPr>
          <p:cNvSpPr>
            <a:spLocks noGrp="1"/>
          </p:cNvSpPr>
          <p:nvPr>
            <p:ph type="title"/>
          </p:nvPr>
        </p:nvSpPr>
        <p:spPr>
          <a:xfrm>
            <a:off x="6474781" y="1048294"/>
            <a:ext cx="4879023" cy="1188738"/>
          </a:xfrm>
          <a:prstGeom prst="rect">
            <a:avLst/>
          </a:prstGeom>
        </p:spPr>
        <p:txBody>
          <a:bodyPr/>
          <a:lstStyle>
            <a:lvl1pPr>
              <a:defRPr>
                <a:solidFill>
                  <a:schemeClr val="tx1"/>
                </a:solidFill>
              </a:defRPr>
            </a:lvl1pPr>
          </a:lstStyle>
          <a:p>
            <a:r>
              <a:rPr lang="en-US"/>
              <a:t>Click to edit Master title style</a:t>
            </a:r>
          </a:p>
        </p:txBody>
      </p:sp>
      <p:sp>
        <p:nvSpPr>
          <p:cNvPr id="11" name="Content Placeholder 4">
            <a:extLst>
              <a:ext uri="{FF2B5EF4-FFF2-40B4-BE49-F238E27FC236}">
                <a16:creationId xmlns:a16="http://schemas.microsoft.com/office/drawing/2014/main" id="{6C8F1F95-17B5-2064-86EA-12703B63DEDF}"/>
              </a:ext>
            </a:extLst>
          </p:cNvPr>
          <p:cNvSpPr>
            <a:spLocks noGrp="1"/>
          </p:cNvSpPr>
          <p:nvPr>
            <p:ph sz="quarter" idx="16"/>
          </p:nvPr>
        </p:nvSpPr>
        <p:spPr>
          <a:xfrm>
            <a:off x="838200" y="1048297"/>
            <a:ext cx="5504496" cy="47509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Slide Number Placeholder 25">
            <a:extLst>
              <a:ext uri="{FF2B5EF4-FFF2-40B4-BE49-F238E27FC236}">
                <a16:creationId xmlns:a16="http://schemas.microsoft.com/office/drawing/2014/main" id="{18BBE748-19F0-53F0-00C6-C7CFC406F6B4}"/>
              </a:ext>
            </a:extLst>
          </p:cNvPr>
          <p:cNvSpPr>
            <a:spLocks noGrp="1"/>
          </p:cNvSpPr>
          <p:nvPr>
            <p:ph type="sldNum" sz="quarter" idx="4"/>
          </p:nvPr>
        </p:nvSpPr>
        <p:spPr>
          <a:xfrm>
            <a:off x="10976537" y="6418734"/>
            <a:ext cx="614083" cy="213099"/>
          </a:xfrm>
          <a:prstGeom prst="rect">
            <a:avLst/>
          </a:prstGeom>
        </p:spPr>
        <p:txBody>
          <a:bodyPr/>
          <a:lstStyle>
            <a:lvl1pPr algn="r">
              <a:defRPr sz="900" b="0"/>
            </a:lvl1pPr>
          </a:lstStyle>
          <a:p>
            <a:fld id="{BF649C54-126D-E34B-AD72-FB0E0D2DFC3C}" type="slidenum">
              <a:rPr lang="en-US" smtClean="0"/>
              <a:pPr/>
              <a:t>‹#›</a:t>
            </a:fld>
            <a:endParaRPr lang="en-US" sz="900"/>
          </a:p>
        </p:txBody>
      </p:sp>
      <p:grpSp>
        <p:nvGrpSpPr>
          <p:cNvPr id="3" name="Group 2">
            <a:extLst>
              <a:ext uri="{FF2B5EF4-FFF2-40B4-BE49-F238E27FC236}">
                <a16:creationId xmlns:a16="http://schemas.microsoft.com/office/drawing/2014/main" id="{EEEDAEFF-FE98-B182-77A4-BC2AA3DA64E5}"/>
              </a:ext>
            </a:extLst>
          </p:cNvPr>
          <p:cNvGrpSpPr/>
          <p:nvPr userDrawn="1"/>
        </p:nvGrpSpPr>
        <p:grpSpPr>
          <a:xfrm>
            <a:off x="-42821" y="0"/>
            <a:ext cx="12234821" cy="1132790"/>
            <a:chOff x="-42821" y="0"/>
            <a:chExt cx="12234821" cy="1132790"/>
          </a:xfrm>
        </p:grpSpPr>
        <p:sp>
          <p:nvSpPr>
            <p:cNvPr id="4" name="Rectangle 3">
              <a:extLst>
                <a:ext uri="{FF2B5EF4-FFF2-40B4-BE49-F238E27FC236}">
                  <a16:creationId xmlns:a16="http://schemas.microsoft.com/office/drawing/2014/main" id="{01ABC302-2F04-94A6-1BF3-692813FECD47}"/>
                </a:ext>
                <a:ext uri="{C183D7F6-B498-43B3-948B-1728B52AA6E4}">
                  <adec:decorative xmlns:adec="http://schemas.microsoft.com/office/drawing/2017/decorative" val="1"/>
                </a:ext>
              </a:extLst>
            </p:cNvPr>
            <p:cNvSpPr/>
            <p:nvPr userDrawn="1"/>
          </p:nvSpPr>
          <p:spPr>
            <a:xfrm>
              <a:off x="-18968" y="0"/>
              <a:ext cx="12210968" cy="681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aseline="0" dirty="0"/>
            </a:p>
          </p:txBody>
        </p:sp>
        <p:cxnSp>
          <p:nvCxnSpPr>
            <p:cNvPr id="5" name="Straight Connector 4">
              <a:extLst>
                <a:ext uri="{FF2B5EF4-FFF2-40B4-BE49-F238E27FC236}">
                  <a16:creationId xmlns:a16="http://schemas.microsoft.com/office/drawing/2014/main" id="{D86AFE30-5F97-5172-FE00-1EBE3E6C4371}"/>
                </a:ext>
                <a:ext uri="{C183D7F6-B498-43B3-948B-1728B52AA6E4}">
                  <adec:decorative xmlns:adec="http://schemas.microsoft.com/office/drawing/2017/decorative" val="1"/>
                </a:ext>
              </a:extLst>
            </p:cNvPr>
            <p:cNvCxnSpPr>
              <a:cxnSpLocks/>
            </p:cNvCxnSpPr>
            <p:nvPr userDrawn="1"/>
          </p:nvCxnSpPr>
          <p:spPr>
            <a:xfrm>
              <a:off x="838201" y="556528"/>
              <a:ext cx="10515602"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6" name="Graphic 5">
              <a:extLst>
                <a:ext uri="{FF2B5EF4-FFF2-40B4-BE49-F238E27FC236}">
                  <a16:creationId xmlns:a16="http://schemas.microsoft.com/office/drawing/2014/main" id="{77066B08-B2C6-2052-4BDB-9E4FEDA0123A}"/>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2821" y="27971"/>
              <a:ext cx="560082" cy="1104819"/>
            </a:xfrm>
            <a:prstGeom prst="rect">
              <a:avLst/>
            </a:prstGeom>
          </p:spPr>
        </p:pic>
        <p:pic>
          <p:nvPicPr>
            <p:cNvPr id="7" name="Graphic 6">
              <a:extLst>
                <a:ext uri="{FF2B5EF4-FFF2-40B4-BE49-F238E27FC236}">
                  <a16:creationId xmlns:a16="http://schemas.microsoft.com/office/drawing/2014/main" id="{6B0F6831-3B4A-ABAC-8231-B2F088053671}"/>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8968" y="218665"/>
              <a:ext cx="354264" cy="743088"/>
            </a:xfrm>
            <a:prstGeom prst="rect">
              <a:avLst/>
            </a:prstGeom>
          </p:spPr>
        </p:pic>
      </p:grpSp>
      <p:sp>
        <p:nvSpPr>
          <p:cNvPr id="22" name="Text Placeholder 2">
            <a:extLst>
              <a:ext uri="{FF2B5EF4-FFF2-40B4-BE49-F238E27FC236}">
                <a16:creationId xmlns:a16="http://schemas.microsoft.com/office/drawing/2014/main" id="{D10ACC76-6460-95FE-154C-18317A6114C1}"/>
              </a:ext>
            </a:extLst>
          </p:cNvPr>
          <p:cNvSpPr>
            <a:spLocks noGrp="1"/>
          </p:cNvSpPr>
          <p:nvPr>
            <p:ph type="body" sz="quarter" idx="18" hasCustomPrompt="1"/>
          </p:nvPr>
        </p:nvSpPr>
        <p:spPr>
          <a:xfrm>
            <a:off x="838201" y="157609"/>
            <a:ext cx="8139567" cy="372654"/>
          </a:xfrm>
        </p:spPr>
        <p:txBody>
          <a:bodyPr/>
          <a:lstStyle>
            <a:lvl1pPr>
              <a:buNone/>
              <a:defRPr sz="1500">
                <a:solidFill>
                  <a:schemeClr val="accent3"/>
                </a:solidFill>
              </a:defRPr>
            </a:lvl1pPr>
            <a:lvl2pPr>
              <a:defRPr sz="1350"/>
            </a:lvl2pPr>
            <a:lvl3pPr>
              <a:defRPr sz="1350"/>
            </a:lvl3pPr>
            <a:lvl4pPr>
              <a:defRPr sz="1350"/>
            </a:lvl4pPr>
            <a:lvl5pPr>
              <a:defRPr sz="1350"/>
            </a:lvl5pPr>
          </a:lstStyle>
          <a:p>
            <a:pPr lvl="0"/>
            <a:r>
              <a:rPr lang="en-US"/>
              <a:t>SECTION NAME GOES HERE IN CAPS</a:t>
            </a:r>
          </a:p>
        </p:txBody>
      </p:sp>
    </p:spTree>
    <p:extLst>
      <p:ext uri="{BB962C8B-B14F-4D97-AF65-F5344CB8AC3E}">
        <p14:creationId xmlns:p14="http://schemas.microsoft.com/office/powerpoint/2010/main" val="180550494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2 - 2 Columns">
    <p:bg>
      <p:bgPr>
        <a:solidFill>
          <a:schemeClr val="bg1"/>
        </a:solidFill>
        <a:effectLst/>
      </p:bgPr>
    </p:bg>
    <p:spTree>
      <p:nvGrpSpPr>
        <p:cNvPr id="1" name=""/>
        <p:cNvGrpSpPr/>
        <p:nvPr/>
      </p:nvGrpSpPr>
      <p:grpSpPr>
        <a:xfrm>
          <a:off x="0" y="0"/>
          <a:ext cx="0" cy="0"/>
          <a:chOff x="0" y="0"/>
          <a:chExt cx="0" cy="0"/>
        </a:xfrm>
      </p:grpSpPr>
      <p:sp>
        <p:nvSpPr>
          <p:cNvPr id="2" name="Text Placeholder 38">
            <a:extLst>
              <a:ext uri="{FF2B5EF4-FFF2-40B4-BE49-F238E27FC236}">
                <a16:creationId xmlns:a16="http://schemas.microsoft.com/office/drawing/2014/main" id="{E7169892-3725-1ECE-F479-E3BC02544882}"/>
              </a:ext>
            </a:extLst>
          </p:cNvPr>
          <p:cNvSpPr>
            <a:spLocks noGrp="1"/>
          </p:cNvSpPr>
          <p:nvPr>
            <p:ph type="body" sz="quarter" idx="15" hasCustomPrompt="1"/>
          </p:nvPr>
        </p:nvSpPr>
        <p:spPr>
          <a:xfrm>
            <a:off x="835207" y="2358552"/>
            <a:ext cx="4879023" cy="344066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Title 14">
            <a:extLst>
              <a:ext uri="{FF2B5EF4-FFF2-40B4-BE49-F238E27FC236}">
                <a16:creationId xmlns:a16="http://schemas.microsoft.com/office/drawing/2014/main" id="{E78EEDE8-1824-A10D-01E4-2BDF5500EBA5}"/>
              </a:ext>
            </a:extLst>
          </p:cNvPr>
          <p:cNvSpPr>
            <a:spLocks noGrp="1"/>
          </p:cNvSpPr>
          <p:nvPr>
            <p:ph type="title"/>
          </p:nvPr>
        </p:nvSpPr>
        <p:spPr>
          <a:xfrm>
            <a:off x="835207" y="1048294"/>
            <a:ext cx="4879023" cy="1188738"/>
          </a:xfrm>
          <a:prstGeom prst="rect">
            <a:avLst/>
          </a:prstGeom>
        </p:spPr>
        <p:txBody>
          <a:bodyPr/>
          <a:lstStyle>
            <a:lvl1pPr>
              <a:defRPr>
                <a:solidFill>
                  <a:schemeClr val="tx1"/>
                </a:solidFill>
              </a:defRPr>
            </a:lvl1pPr>
          </a:lstStyle>
          <a:p>
            <a:r>
              <a:rPr lang="en-US"/>
              <a:t>Click to edit Master title style</a:t>
            </a:r>
          </a:p>
        </p:txBody>
      </p:sp>
      <p:sp>
        <p:nvSpPr>
          <p:cNvPr id="4" name="Content Placeholder 4">
            <a:extLst>
              <a:ext uri="{FF2B5EF4-FFF2-40B4-BE49-F238E27FC236}">
                <a16:creationId xmlns:a16="http://schemas.microsoft.com/office/drawing/2014/main" id="{829F2B95-234A-D2F0-FFC3-5B33DF592638}"/>
              </a:ext>
            </a:extLst>
          </p:cNvPr>
          <p:cNvSpPr>
            <a:spLocks noGrp="1"/>
          </p:cNvSpPr>
          <p:nvPr>
            <p:ph sz="quarter" idx="16"/>
          </p:nvPr>
        </p:nvSpPr>
        <p:spPr>
          <a:xfrm>
            <a:off x="5870223" y="1048297"/>
            <a:ext cx="5504496" cy="47509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25">
            <a:extLst>
              <a:ext uri="{FF2B5EF4-FFF2-40B4-BE49-F238E27FC236}">
                <a16:creationId xmlns:a16="http://schemas.microsoft.com/office/drawing/2014/main" id="{475A26B8-485D-9952-ABA2-0A9E5496EECD}"/>
              </a:ext>
            </a:extLst>
          </p:cNvPr>
          <p:cNvSpPr>
            <a:spLocks noGrp="1"/>
          </p:cNvSpPr>
          <p:nvPr>
            <p:ph type="sldNum" sz="quarter" idx="4"/>
          </p:nvPr>
        </p:nvSpPr>
        <p:spPr>
          <a:xfrm>
            <a:off x="10976537" y="6418734"/>
            <a:ext cx="614083" cy="213099"/>
          </a:xfrm>
          <a:prstGeom prst="rect">
            <a:avLst/>
          </a:prstGeom>
        </p:spPr>
        <p:txBody>
          <a:bodyPr/>
          <a:lstStyle>
            <a:lvl1pPr algn="r">
              <a:defRPr sz="900" b="0"/>
            </a:lvl1pPr>
          </a:lstStyle>
          <a:p>
            <a:fld id="{BF649C54-126D-E34B-AD72-FB0E0D2DFC3C}" type="slidenum">
              <a:rPr lang="en-US" smtClean="0"/>
              <a:pPr/>
              <a:t>‹#›</a:t>
            </a:fld>
            <a:endParaRPr lang="en-US" sz="900"/>
          </a:p>
        </p:txBody>
      </p:sp>
      <p:grpSp>
        <p:nvGrpSpPr>
          <p:cNvPr id="5" name="Group 4">
            <a:extLst>
              <a:ext uri="{FF2B5EF4-FFF2-40B4-BE49-F238E27FC236}">
                <a16:creationId xmlns:a16="http://schemas.microsoft.com/office/drawing/2014/main" id="{74DB966B-1022-8017-2EFA-830C62C63E56}"/>
              </a:ext>
            </a:extLst>
          </p:cNvPr>
          <p:cNvGrpSpPr/>
          <p:nvPr userDrawn="1"/>
        </p:nvGrpSpPr>
        <p:grpSpPr>
          <a:xfrm>
            <a:off x="-42821" y="0"/>
            <a:ext cx="12234821" cy="1132790"/>
            <a:chOff x="-42821" y="0"/>
            <a:chExt cx="12234821" cy="1132790"/>
          </a:xfrm>
        </p:grpSpPr>
        <p:sp>
          <p:nvSpPr>
            <p:cNvPr id="7" name="Rectangle 6">
              <a:extLst>
                <a:ext uri="{FF2B5EF4-FFF2-40B4-BE49-F238E27FC236}">
                  <a16:creationId xmlns:a16="http://schemas.microsoft.com/office/drawing/2014/main" id="{5EC8E4D0-1ABE-49C3-7D19-CD403272FA99}"/>
                </a:ext>
                <a:ext uri="{C183D7F6-B498-43B3-948B-1728B52AA6E4}">
                  <adec:decorative xmlns:adec="http://schemas.microsoft.com/office/drawing/2017/decorative" val="1"/>
                </a:ext>
              </a:extLst>
            </p:cNvPr>
            <p:cNvSpPr/>
            <p:nvPr userDrawn="1"/>
          </p:nvSpPr>
          <p:spPr>
            <a:xfrm>
              <a:off x="-18968" y="0"/>
              <a:ext cx="12210968" cy="681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aseline="0" dirty="0"/>
            </a:p>
          </p:txBody>
        </p:sp>
        <p:cxnSp>
          <p:nvCxnSpPr>
            <p:cNvPr id="8" name="Straight Connector 7">
              <a:extLst>
                <a:ext uri="{FF2B5EF4-FFF2-40B4-BE49-F238E27FC236}">
                  <a16:creationId xmlns:a16="http://schemas.microsoft.com/office/drawing/2014/main" id="{A788D920-6A95-80BB-4D73-5A19B59DB484}"/>
                </a:ext>
                <a:ext uri="{C183D7F6-B498-43B3-948B-1728B52AA6E4}">
                  <adec:decorative xmlns:adec="http://schemas.microsoft.com/office/drawing/2017/decorative" val="1"/>
                </a:ext>
              </a:extLst>
            </p:cNvPr>
            <p:cNvCxnSpPr>
              <a:cxnSpLocks/>
            </p:cNvCxnSpPr>
            <p:nvPr userDrawn="1"/>
          </p:nvCxnSpPr>
          <p:spPr>
            <a:xfrm>
              <a:off x="838201" y="556528"/>
              <a:ext cx="10515602"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9" name="Graphic 8">
              <a:extLst>
                <a:ext uri="{FF2B5EF4-FFF2-40B4-BE49-F238E27FC236}">
                  <a16:creationId xmlns:a16="http://schemas.microsoft.com/office/drawing/2014/main" id="{50A055AD-838C-1056-81FA-C9C59156996B}"/>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2821" y="27971"/>
              <a:ext cx="560082" cy="1104819"/>
            </a:xfrm>
            <a:prstGeom prst="rect">
              <a:avLst/>
            </a:prstGeom>
          </p:spPr>
        </p:pic>
        <p:pic>
          <p:nvPicPr>
            <p:cNvPr id="10" name="Graphic 9">
              <a:extLst>
                <a:ext uri="{FF2B5EF4-FFF2-40B4-BE49-F238E27FC236}">
                  <a16:creationId xmlns:a16="http://schemas.microsoft.com/office/drawing/2014/main" id="{99C70DAB-930D-9292-82D5-4AE555DCFADB}"/>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8968" y="218665"/>
              <a:ext cx="354264" cy="743088"/>
            </a:xfrm>
            <a:prstGeom prst="rect">
              <a:avLst/>
            </a:prstGeom>
          </p:spPr>
        </p:pic>
      </p:grpSp>
      <p:sp>
        <p:nvSpPr>
          <p:cNvPr id="27" name="Text Placeholder 2">
            <a:extLst>
              <a:ext uri="{FF2B5EF4-FFF2-40B4-BE49-F238E27FC236}">
                <a16:creationId xmlns:a16="http://schemas.microsoft.com/office/drawing/2014/main" id="{10BCF4C7-EB51-41B3-1C87-496E8A33D4B3}"/>
              </a:ext>
            </a:extLst>
          </p:cNvPr>
          <p:cNvSpPr>
            <a:spLocks noGrp="1"/>
          </p:cNvSpPr>
          <p:nvPr>
            <p:ph type="body" sz="quarter" idx="18" hasCustomPrompt="1"/>
          </p:nvPr>
        </p:nvSpPr>
        <p:spPr>
          <a:xfrm>
            <a:off x="838201" y="157609"/>
            <a:ext cx="8139567" cy="372654"/>
          </a:xfrm>
        </p:spPr>
        <p:txBody>
          <a:bodyPr/>
          <a:lstStyle>
            <a:lvl1pPr>
              <a:buNone/>
              <a:defRPr sz="1500">
                <a:solidFill>
                  <a:schemeClr val="accent3"/>
                </a:solidFill>
              </a:defRPr>
            </a:lvl1pPr>
            <a:lvl2pPr>
              <a:defRPr sz="1350"/>
            </a:lvl2pPr>
            <a:lvl3pPr>
              <a:defRPr sz="1350"/>
            </a:lvl3pPr>
            <a:lvl4pPr>
              <a:defRPr sz="1350"/>
            </a:lvl4pPr>
            <a:lvl5pPr>
              <a:defRPr sz="1350"/>
            </a:lvl5pPr>
          </a:lstStyle>
          <a:p>
            <a:pPr lvl="0"/>
            <a:r>
              <a:rPr lang="en-US"/>
              <a:t>SECTION NAME GOES HERE IN CAPS</a:t>
            </a:r>
          </a:p>
        </p:txBody>
      </p:sp>
    </p:spTree>
    <p:extLst>
      <p:ext uri="{BB962C8B-B14F-4D97-AF65-F5344CB8AC3E}">
        <p14:creationId xmlns:p14="http://schemas.microsoft.com/office/powerpoint/2010/main" val="738126117"/>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2 - Quote">
    <p:bg>
      <p:bgPr>
        <a:solidFill>
          <a:schemeClr val="accent3"/>
        </a:solidFill>
        <a:effectLst/>
      </p:bgPr>
    </p:bg>
    <p:spTree>
      <p:nvGrpSpPr>
        <p:cNvPr id="1" name=""/>
        <p:cNvGrpSpPr/>
        <p:nvPr/>
      </p:nvGrpSpPr>
      <p:grpSpPr>
        <a:xfrm>
          <a:off x="0" y="0"/>
          <a:ext cx="0" cy="0"/>
          <a:chOff x="0" y="0"/>
          <a:chExt cx="0" cy="0"/>
        </a:xfrm>
      </p:grpSpPr>
      <p:sp>
        <p:nvSpPr>
          <p:cNvPr id="10" name="Title 14">
            <a:extLst>
              <a:ext uri="{FF2B5EF4-FFF2-40B4-BE49-F238E27FC236}">
                <a16:creationId xmlns:a16="http://schemas.microsoft.com/office/drawing/2014/main" id="{1355A00A-1671-249C-EF3D-4FFECBF0B167}"/>
              </a:ext>
            </a:extLst>
          </p:cNvPr>
          <p:cNvSpPr>
            <a:spLocks noGrp="1"/>
          </p:cNvSpPr>
          <p:nvPr>
            <p:ph type="title" hasCustomPrompt="1"/>
          </p:nvPr>
        </p:nvSpPr>
        <p:spPr>
          <a:xfrm>
            <a:off x="838201" y="1730829"/>
            <a:ext cx="10515599" cy="4033157"/>
          </a:xfrm>
          <a:prstGeom prst="rect">
            <a:avLst/>
          </a:prstGeom>
        </p:spPr>
        <p:txBody>
          <a:bodyPr/>
          <a:lstStyle>
            <a:lvl1pPr algn="ctr">
              <a:defRPr>
                <a:solidFill>
                  <a:schemeClr val="bg1"/>
                </a:solidFill>
              </a:defRPr>
            </a:lvl1pPr>
          </a:lstStyle>
          <a:p>
            <a:r>
              <a:rPr lang="en-US"/>
              <a:t>Quote or Statement Goes Here</a:t>
            </a:r>
          </a:p>
        </p:txBody>
      </p:sp>
      <p:sp>
        <p:nvSpPr>
          <p:cNvPr id="2" name="Slide Number Placeholder 25">
            <a:extLst>
              <a:ext uri="{FF2B5EF4-FFF2-40B4-BE49-F238E27FC236}">
                <a16:creationId xmlns:a16="http://schemas.microsoft.com/office/drawing/2014/main" id="{CF5D0BC6-2A52-DBD8-B782-41491F798D34}"/>
              </a:ext>
            </a:extLst>
          </p:cNvPr>
          <p:cNvSpPr>
            <a:spLocks noGrp="1"/>
          </p:cNvSpPr>
          <p:nvPr>
            <p:ph type="sldNum" sz="quarter" idx="4"/>
          </p:nvPr>
        </p:nvSpPr>
        <p:spPr>
          <a:xfrm>
            <a:off x="10976537" y="6418734"/>
            <a:ext cx="614083" cy="213099"/>
          </a:xfrm>
          <a:prstGeom prst="rect">
            <a:avLst/>
          </a:prstGeom>
        </p:spPr>
        <p:txBody>
          <a:bodyPr/>
          <a:lstStyle>
            <a:lvl1pPr algn="r">
              <a:defRPr sz="900" b="0">
                <a:solidFill>
                  <a:schemeClr val="bg1"/>
                </a:solidFill>
              </a:defRPr>
            </a:lvl1pPr>
          </a:lstStyle>
          <a:p>
            <a:fld id="{BF649C54-126D-E34B-AD72-FB0E0D2DFC3C}" type="slidenum">
              <a:rPr lang="en-US" smtClean="0"/>
              <a:pPr/>
              <a:t>‹#›</a:t>
            </a:fld>
            <a:endParaRPr lang="en-US"/>
          </a:p>
        </p:txBody>
      </p:sp>
      <p:grpSp>
        <p:nvGrpSpPr>
          <p:cNvPr id="11" name="Group 10">
            <a:extLst>
              <a:ext uri="{FF2B5EF4-FFF2-40B4-BE49-F238E27FC236}">
                <a16:creationId xmlns:a16="http://schemas.microsoft.com/office/drawing/2014/main" id="{CE688579-A71B-DF66-7953-4F2C1EDA2891}"/>
              </a:ext>
            </a:extLst>
          </p:cNvPr>
          <p:cNvGrpSpPr/>
          <p:nvPr userDrawn="1"/>
        </p:nvGrpSpPr>
        <p:grpSpPr>
          <a:xfrm>
            <a:off x="-42821" y="0"/>
            <a:ext cx="12234821" cy="1132790"/>
            <a:chOff x="-42821" y="0"/>
            <a:chExt cx="12234821" cy="1132790"/>
          </a:xfrm>
        </p:grpSpPr>
        <p:sp>
          <p:nvSpPr>
            <p:cNvPr id="12" name="Rectangle 11">
              <a:extLst>
                <a:ext uri="{FF2B5EF4-FFF2-40B4-BE49-F238E27FC236}">
                  <a16:creationId xmlns:a16="http://schemas.microsoft.com/office/drawing/2014/main" id="{F45E7F4E-89CD-8837-88B3-07D5BFA43D65}"/>
                </a:ext>
                <a:ext uri="{C183D7F6-B498-43B3-948B-1728B52AA6E4}">
                  <adec:decorative xmlns:adec="http://schemas.microsoft.com/office/drawing/2017/decorative" val="1"/>
                </a:ext>
              </a:extLst>
            </p:cNvPr>
            <p:cNvSpPr/>
            <p:nvPr userDrawn="1"/>
          </p:nvSpPr>
          <p:spPr>
            <a:xfrm>
              <a:off x="-18968" y="0"/>
              <a:ext cx="12210968" cy="681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aseline="0" dirty="0"/>
            </a:p>
          </p:txBody>
        </p:sp>
        <p:cxnSp>
          <p:nvCxnSpPr>
            <p:cNvPr id="13" name="Straight Connector 12">
              <a:extLst>
                <a:ext uri="{FF2B5EF4-FFF2-40B4-BE49-F238E27FC236}">
                  <a16:creationId xmlns:a16="http://schemas.microsoft.com/office/drawing/2014/main" id="{F3E204E3-C504-DC82-CDC9-079667279C33}"/>
                </a:ext>
                <a:ext uri="{C183D7F6-B498-43B3-948B-1728B52AA6E4}">
                  <adec:decorative xmlns:adec="http://schemas.microsoft.com/office/drawing/2017/decorative" val="1"/>
                </a:ext>
              </a:extLst>
            </p:cNvPr>
            <p:cNvCxnSpPr>
              <a:cxnSpLocks/>
            </p:cNvCxnSpPr>
            <p:nvPr userDrawn="1"/>
          </p:nvCxnSpPr>
          <p:spPr>
            <a:xfrm>
              <a:off x="838201" y="556528"/>
              <a:ext cx="10515602"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A9691FB9-07E5-948B-3BBF-58992313197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2821" y="27971"/>
              <a:ext cx="560082" cy="1104819"/>
            </a:xfrm>
            <a:prstGeom prst="rect">
              <a:avLst/>
            </a:prstGeom>
          </p:spPr>
        </p:pic>
        <p:pic>
          <p:nvPicPr>
            <p:cNvPr id="15" name="Graphic 14">
              <a:extLst>
                <a:ext uri="{FF2B5EF4-FFF2-40B4-BE49-F238E27FC236}">
                  <a16:creationId xmlns:a16="http://schemas.microsoft.com/office/drawing/2014/main" id="{242683BB-FFF7-8E9E-2CEE-98947FD688EF}"/>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8968" y="218665"/>
              <a:ext cx="354264" cy="743088"/>
            </a:xfrm>
            <a:prstGeom prst="rect">
              <a:avLst/>
            </a:prstGeom>
          </p:spPr>
        </p:pic>
      </p:grpSp>
      <p:sp>
        <p:nvSpPr>
          <p:cNvPr id="20" name="Text Placeholder 2">
            <a:extLst>
              <a:ext uri="{FF2B5EF4-FFF2-40B4-BE49-F238E27FC236}">
                <a16:creationId xmlns:a16="http://schemas.microsoft.com/office/drawing/2014/main" id="{51D2F635-7871-A941-197C-06F6BF3455C8}"/>
              </a:ext>
            </a:extLst>
          </p:cNvPr>
          <p:cNvSpPr>
            <a:spLocks noGrp="1"/>
          </p:cNvSpPr>
          <p:nvPr>
            <p:ph type="body" sz="quarter" idx="18" hasCustomPrompt="1"/>
          </p:nvPr>
        </p:nvSpPr>
        <p:spPr>
          <a:xfrm>
            <a:off x="838201" y="157609"/>
            <a:ext cx="8139567" cy="372654"/>
          </a:xfrm>
        </p:spPr>
        <p:txBody>
          <a:bodyPr/>
          <a:lstStyle>
            <a:lvl1pPr>
              <a:buNone/>
              <a:defRPr sz="1500">
                <a:solidFill>
                  <a:schemeClr val="accent3"/>
                </a:solidFill>
              </a:defRPr>
            </a:lvl1pPr>
            <a:lvl2pPr>
              <a:defRPr sz="1350"/>
            </a:lvl2pPr>
            <a:lvl3pPr>
              <a:defRPr sz="1350"/>
            </a:lvl3pPr>
            <a:lvl4pPr>
              <a:defRPr sz="1350"/>
            </a:lvl4pPr>
            <a:lvl5pPr>
              <a:defRPr sz="1350"/>
            </a:lvl5pPr>
          </a:lstStyle>
          <a:p>
            <a:pPr lvl="0"/>
            <a:r>
              <a:rPr lang="en-US"/>
              <a:t>SECTION NAME GOES HERE IN CAPS</a:t>
            </a:r>
          </a:p>
        </p:txBody>
      </p:sp>
    </p:spTree>
    <p:extLst>
      <p:ext uri="{BB962C8B-B14F-4D97-AF65-F5344CB8AC3E}">
        <p14:creationId xmlns:p14="http://schemas.microsoft.com/office/powerpoint/2010/main" val="3847285606"/>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2 - Blank">
    <p:bg>
      <p:bgPr>
        <a:solidFill>
          <a:schemeClr val="bg1"/>
        </a:solidFill>
        <a:effectLst/>
      </p:bgPr>
    </p:bg>
    <p:spTree>
      <p:nvGrpSpPr>
        <p:cNvPr id="1" name=""/>
        <p:cNvGrpSpPr/>
        <p:nvPr/>
      </p:nvGrpSpPr>
      <p:grpSpPr>
        <a:xfrm>
          <a:off x="0" y="0"/>
          <a:ext cx="0" cy="0"/>
          <a:chOff x="0" y="0"/>
          <a:chExt cx="0" cy="0"/>
        </a:xfrm>
      </p:grpSpPr>
      <p:sp>
        <p:nvSpPr>
          <p:cNvPr id="4" name="Slide Number Placeholder 25">
            <a:extLst>
              <a:ext uri="{FF2B5EF4-FFF2-40B4-BE49-F238E27FC236}">
                <a16:creationId xmlns:a16="http://schemas.microsoft.com/office/drawing/2014/main" id="{A7E1B13D-F579-F003-9C38-5373D331437D}"/>
              </a:ext>
            </a:extLst>
          </p:cNvPr>
          <p:cNvSpPr>
            <a:spLocks noGrp="1"/>
          </p:cNvSpPr>
          <p:nvPr>
            <p:ph type="sldNum" sz="quarter" idx="4"/>
          </p:nvPr>
        </p:nvSpPr>
        <p:spPr>
          <a:xfrm>
            <a:off x="10976537" y="6418734"/>
            <a:ext cx="614083" cy="213099"/>
          </a:xfrm>
          <a:prstGeom prst="rect">
            <a:avLst/>
          </a:prstGeom>
        </p:spPr>
        <p:txBody>
          <a:bodyPr/>
          <a:lstStyle>
            <a:lvl1pPr algn="r">
              <a:defRPr sz="900" b="0"/>
            </a:lvl1pPr>
          </a:lstStyle>
          <a:p>
            <a:fld id="{BF649C54-126D-E34B-AD72-FB0E0D2DFC3C}" type="slidenum">
              <a:rPr lang="en-US" smtClean="0"/>
              <a:pPr/>
              <a:t>‹#›</a:t>
            </a:fld>
            <a:endParaRPr lang="en-US" sz="900"/>
          </a:p>
        </p:txBody>
      </p:sp>
      <p:grpSp>
        <p:nvGrpSpPr>
          <p:cNvPr id="10" name="Group 9">
            <a:extLst>
              <a:ext uri="{FF2B5EF4-FFF2-40B4-BE49-F238E27FC236}">
                <a16:creationId xmlns:a16="http://schemas.microsoft.com/office/drawing/2014/main" id="{4DE40708-BAB7-6130-3F51-BC38D0B2654B}"/>
              </a:ext>
            </a:extLst>
          </p:cNvPr>
          <p:cNvGrpSpPr/>
          <p:nvPr userDrawn="1"/>
        </p:nvGrpSpPr>
        <p:grpSpPr>
          <a:xfrm>
            <a:off x="-42821" y="0"/>
            <a:ext cx="12234821" cy="1132790"/>
            <a:chOff x="-42821" y="0"/>
            <a:chExt cx="12234821" cy="1132790"/>
          </a:xfrm>
        </p:grpSpPr>
        <p:sp>
          <p:nvSpPr>
            <p:cNvPr id="11" name="Rectangle 10">
              <a:extLst>
                <a:ext uri="{FF2B5EF4-FFF2-40B4-BE49-F238E27FC236}">
                  <a16:creationId xmlns:a16="http://schemas.microsoft.com/office/drawing/2014/main" id="{5B2C1824-1BC3-8C23-F502-ADAFD7D5243E}"/>
                </a:ext>
                <a:ext uri="{C183D7F6-B498-43B3-948B-1728B52AA6E4}">
                  <adec:decorative xmlns:adec="http://schemas.microsoft.com/office/drawing/2017/decorative" val="1"/>
                </a:ext>
              </a:extLst>
            </p:cNvPr>
            <p:cNvSpPr/>
            <p:nvPr userDrawn="1"/>
          </p:nvSpPr>
          <p:spPr>
            <a:xfrm>
              <a:off x="-18968" y="0"/>
              <a:ext cx="12210968" cy="681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aseline="0" dirty="0"/>
            </a:p>
          </p:txBody>
        </p:sp>
        <p:cxnSp>
          <p:nvCxnSpPr>
            <p:cNvPr id="12" name="Straight Connector 11">
              <a:extLst>
                <a:ext uri="{FF2B5EF4-FFF2-40B4-BE49-F238E27FC236}">
                  <a16:creationId xmlns:a16="http://schemas.microsoft.com/office/drawing/2014/main" id="{A73F4FED-CE3D-DD84-DB84-795E9E3CBF75}"/>
                </a:ext>
                <a:ext uri="{C183D7F6-B498-43B3-948B-1728B52AA6E4}">
                  <adec:decorative xmlns:adec="http://schemas.microsoft.com/office/drawing/2017/decorative" val="1"/>
                </a:ext>
              </a:extLst>
            </p:cNvPr>
            <p:cNvCxnSpPr>
              <a:cxnSpLocks/>
            </p:cNvCxnSpPr>
            <p:nvPr userDrawn="1"/>
          </p:nvCxnSpPr>
          <p:spPr>
            <a:xfrm>
              <a:off x="838201" y="556528"/>
              <a:ext cx="10515602"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13" name="Graphic 12">
              <a:extLst>
                <a:ext uri="{FF2B5EF4-FFF2-40B4-BE49-F238E27FC236}">
                  <a16:creationId xmlns:a16="http://schemas.microsoft.com/office/drawing/2014/main" id="{5434183D-65AD-E010-184F-0E6FCCA9E7B2}"/>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2821" y="27971"/>
              <a:ext cx="560082" cy="1104819"/>
            </a:xfrm>
            <a:prstGeom prst="rect">
              <a:avLst/>
            </a:prstGeom>
          </p:spPr>
        </p:pic>
        <p:pic>
          <p:nvPicPr>
            <p:cNvPr id="14" name="Graphic 13">
              <a:extLst>
                <a:ext uri="{FF2B5EF4-FFF2-40B4-BE49-F238E27FC236}">
                  <a16:creationId xmlns:a16="http://schemas.microsoft.com/office/drawing/2014/main" id="{7B296DF9-D762-5A3E-2CBA-B31AF99F6F89}"/>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8968" y="218665"/>
              <a:ext cx="354264" cy="743088"/>
            </a:xfrm>
            <a:prstGeom prst="rect">
              <a:avLst/>
            </a:prstGeom>
          </p:spPr>
        </p:pic>
      </p:grpSp>
      <p:sp>
        <p:nvSpPr>
          <p:cNvPr id="19" name="Text Placeholder 2">
            <a:extLst>
              <a:ext uri="{FF2B5EF4-FFF2-40B4-BE49-F238E27FC236}">
                <a16:creationId xmlns:a16="http://schemas.microsoft.com/office/drawing/2014/main" id="{31E3A3F5-98CD-D27E-59EC-49D0C24EEFD8}"/>
              </a:ext>
            </a:extLst>
          </p:cNvPr>
          <p:cNvSpPr>
            <a:spLocks noGrp="1"/>
          </p:cNvSpPr>
          <p:nvPr>
            <p:ph type="body" sz="quarter" idx="18" hasCustomPrompt="1"/>
          </p:nvPr>
        </p:nvSpPr>
        <p:spPr>
          <a:xfrm>
            <a:off x="838201" y="157609"/>
            <a:ext cx="8139567" cy="372654"/>
          </a:xfrm>
        </p:spPr>
        <p:txBody>
          <a:bodyPr/>
          <a:lstStyle>
            <a:lvl1pPr>
              <a:buNone/>
              <a:defRPr sz="1500">
                <a:solidFill>
                  <a:schemeClr val="accent3"/>
                </a:solidFill>
              </a:defRPr>
            </a:lvl1pPr>
            <a:lvl2pPr>
              <a:defRPr sz="1350"/>
            </a:lvl2pPr>
            <a:lvl3pPr>
              <a:defRPr sz="1350"/>
            </a:lvl3pPr>
            <a:lvl4pPr>
              <a:defRPr sz="1350"/>
            </a:lvl4pPr>
            <a:lvl5pPr>
              <a:defRPr sz="1350"/>
            </a:lvl5pPr>
          </a:lstStyle>
          <a:p>
            <a:pPr lvl="0"/>
            <a:r>
              <a:rPr lang="en-US"/>
              <a:t>SECTION NAME GOES HERE IN CAPS</a:t>
            </a:r>
          </a:p>
        </p:txBody>
      </p:sp>
    </p:spTree>
    <p:extLst>
      <p:ext uri="{BB962C8B-B14F-4D97-AF65-F5344CB8AC3E}">
        <p14:creationId xmlns:p14="http://schemas.microsoft.com/office/powerpoint/2010/main" val="2911298064"/>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3 - Title">
    <p:bg>
      <p:bgPr>
        <a:solidFill>
          <a:schemeClr val="bg1"/>
        </a:solidFill>
        <a:effectLst/>
      </p:bgPr>
    </p:bg>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2E0D9EF2-5709-414E-F6CD-CC36DB59212E}"/>
              </a:ext>
            </a:extLst>
          </p:cNvPr>
          <p:cNvSpPr>
            <a:spLocks noGrp="1"/>
          </p:cNvSpPr>
          <p:nvPr>
            <p:ph type="title" hasCustomPrompt="1"/>
          </p:nvPr>
        </p:nvSpPr>
        <p:spPr>
          <a:xfrm>
            <a:off x="2930323" y="2494689"/>
            <a:ext cx="8423479" cy="2063888"/>
          </a:xfrm>
          <a:prstGeom prst="rect">
            <a:avLst/>
          </a:prstGeom>
        </p:spPr>
        <p:txBody>
          <a:bodyPr anchor="t">
            <a:noAutofit/>
          </a:bodyPr>
          <a:lstStyle>
            <a:lvl1pPr>
              <a:lnSpc>
                <a:spcPct val="80000"/>
              </a:lnSpc>
              <a:defRPr sz="4500" b="0" i="0">
                <a:solidFill>
                  <a:schemeClr val="tx1"/>
                </a:solidFill>
              </a:defRPr>
            </a:lvl1pPr>
          </a:lstStyle>
          <a:p>
            <a:r>
              <a:rPr lang="en-US"/>
              <a:t>Click to add title</a:t>
            </a:r>
          </a:p>
        </p:txBody>
      </p:sp>
      <p:sp>
        <p:nvSpPr>
          <p:cNvPr id="2" name="Text Placeholder 2">
            <a:extLst>
              <a:ext uri="{FF2B5EF4-FFF2-40B4-BE49-F238E27FC236}">
                <a16:creationId xmlns:a16="http://schemas.microsoft.com/office/drawing/2014/main" id="{03A575C7-7F11-888E-2A1A-57A7E790E540}"/>
              </a:ext>
            </a:extLst>
          </p:cNvPr>
          <p:cNvSpPr>
            <a:spLocks noGrp="1"/>
          </p:cNvSpPr>
          <p:nvPr>
            <p:ph type="body" sz="quarter" idx="14" hasCustomPrompt="1"/>
          </p:nvPr>
        </p:nvSpPr>
        <p:spPr>
          <a:xfrm>
            <a:off x="2930322" y="1926771"/>
            <a:ext cx="8139567" cy="372654"/>
          </a:xfrm>
        </p:spPr>
        <p:txBody>
          <a:bodyPr/>
          <a:lstStyle>
            <a:lvl1pPr>
              <a:buNone/>
              <a:defRPr sz="2100">
                <a:solidFill>
                  <a:schemeClr val="accent5"/>
                </a:solidFill>
              </a:defRPr>
            </a:lvl1pPr>
            <a:lvl2pPr>
              <a:defRPr sz="1350"/>
            </a:lvl2pPr>
            <a:lvl3pPr>
              <a:defRPr sz="1350"/>
            </a:lvl3pPr>
            <a:lvl4pPr>
              <a:defRPr sz="1350"/>
            </a:lvl4pPr>
            <a:lvl5pPr>
              <a:defRPr sz="1350"/>
            </a:lvl5pPr>
          </a:lstStyle>
          <a:p>
            <a:pPr lvl="0"/>
            <a:r>
              <a:rPr lang="en-US"/>
              <a:t>SECTION NAME GOES HERE IN CAPS</a:t>
            </a:r>
          </a:p>
        </p:txBody>
      </p:sp>
      <p:sp>
        <p:nvSpPr>
          <p:cNvPr id="3" name="Slide Number Placeholder 25">
            <a:extLst>
              <a:ext uri="{FF2B5EF4-FFF2-40B4-BE49-F238E27FC236}">
                <a16:creationId xmlns:a16="http://schemas.microsoft.com/office/drawing/2014/main" id="{7BA43C50-8DBF-973D-5AB6-795A70A46D29}"/>
              </a:ext>
            </a:extLst>
          </p:cNvPr>
          <p:cNvSpPr>
            <a:spLocks noGrp="1"/>
          </p:cNvSpPr>
          <p:nvPr>
            <p:ph type="sldNum" sz="quarter" idx="4"/>
          </p:nvPr>
        </p:nvSpPr>
        <p:spPr>
          <a:xfrm>
            <a:off x="10976537" y="6418734"/>
            <a:ext cx="614083" cy="213099"/>
          </a:xfrm>
          <a:prstGeom prst="rect">
            <a:avLst/>
          </a:prstGeom>
        </p:spPr>
        <p:txBody>
          <a:bodyPr/>
          <a:lstStyle>
            <a:lvl1pPr algn="r">
              <a:defRPr sz="900" b="0"/>
            </a:lvl1pPr>
          </a:lstStyle>
          <a:p>
            <a:fld id="{BF649C54-126D-E34B-AD72-FB0E0D2DFC3C}" type="slidenum">
              <a:rPr lang="en-US" smtClean="0"/>
              <a:pPr/>
              <a:t>‹#›</a:t>
            </a:fld>
            <a:endParaRPr lang="en-US" sz="900"/>
          </a:p>
        </p:txBody>
      </p:sp>
      <p:pic>
        <p:nvPicPr>
          <p:cNvPr id="5" name="Graphic 4">
            <a:extLst>
              <a:ext uri="{FF2B5EF4-FFF2-40B4-BE49-F238E27FC236}">
                <a16:creationId xmlns:a16="http://schemas.microsoft.com/office/drawing/2014/main" id="{436333B5-E0B6-770F-0FB9-18694AE90A8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2705100" cy="6858000"/>
          </a:xfrm>
          <a:prstGeom prst="rect">
            <a:avLst/>
          </a:prstGeom>
        </p:spPr>
      </p:pic>
      <p:sp>
        <p:nvSpPr>
          <p:cNvPr id="10" name="Oval 9">
            <a:extLst>
              <a:ext uri="{FF2B5EF4-FFF2-40B4-BE49-F238E27FC236}">
                <a16:creationId xmlns:a16="http://schemas.microsoft.com/office/drawing/2014/main" id="{6F349A80-9023-BCFA-BEE3-BBF84F77C604}"/>
              </a:ext>
            </a:extLst>
          </p:cNvPr>
          <p:cNvSpPr/>
          <p:nvPr userDrawn="1"/>
        </p:nvSpPr>
        <p:spPr>
          <a:xfrm>
            <a:off x="1407080" y="6052089"/>
            <a:ext cx="720764" cy="72076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aseline="0"/>
          </a:p>
        </p:txBody>
      </p:sp>
      <p:pic>
        <p:nvPicPr>
          <p:cNvPr id="12" name="Picture 11" descr="County of Marin logo">
            <a:extLst>
              <a:ext uri="{FF2B5EF4-FFF2-40B4-BE49-F238E27FC236}">
                <a16:creationId xmlns:a16="http://schemas.microsoft.com/office/drawing/2014/main" id="{0C52EF3D-7D7B-F164-A53E-CB08C73A9A7B}"/>
              </a:ext>
            </a:extLst>
          </p:cNvPr>
          <p:cNvPicPr>
            <a:picLocks noChangeAspect="1"/>
          </p:cNvPicPr>
          <p:nvPr userDrawn="1"/>
        </p:nvPicPr>
        <p:blipFill>
          <a:blip r:embed="rId3"/>
          <a:stretch>
            <a:fillRect/>
          </a:stretch>
        </p:blipFill>
        <p:spPr>
          <a:xfrm>
            <a:off x="1541009" y="6177616"/>
            <a:ext cx="468405" cy="454211"/>
          </a:xfrm>
          <a:prstGeom prst="rect">
            <a:avLst/>
          </a:prstGeom>
        </p:spPr>
      </p:pic>
    </p:spTree>
    <p:extLst>
      <p:ext uri="{BB962C8B-B14F-4D97-AF65-F5344CB8AC3E}">
        <p14:creationId xmlns:p14="http://schemas.microsoft.com/office/powerpoint/2010/main" val="342421305"/>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3 - 1 Column">
    <p:bg>
      <p:bgPr>
        <a:solidFill>
          <a:schemeClr val="bg1"/>
        </a:solidFill>
        <a:effectLst/>
      </p:bgPr>
    </p:bg>
    <p:spTree>
      <p:nvGrpSpPr>
        <p:cNvPr id="1" name=""/>
        <p:cNvGrpSpPr/>
        <p:nvPr/>
      </p:nvGrpSpPr>
      <p:grpSpPr>
        <a:xfrm>
          <a:off x="0" y="0"/>
          <a:ext cx="0" cy="0"/>
          <a:chOff x="0" y="0"/>
          <a:chExt cx="0" cy="0"/>
        </a:xfrm>
      </p:grpSpPr>
      <p:sp>
        <p:nvSpPr>
          <p:cNvPr id="2" name="Text Placeholder 38">
            <a:extLst>
              <a:ext uri="{FF2B5EF4-FFF2-40B4-BE49-F238E27FC236}">
                <a16:creationId xmlns:a16="http://schemas.microsoft.com/office/drawing/2014/main" id="{01CBACF4-7AF4-5791-9DAF-1766C73BE523}"/>
              </a:ext>
            </a:extLst>
          </p:cNvPr>
          <p:cNvSpPr>
            <a:spLocks noGrp="1"/>
          </p:cNvSpPr>
          <p:nvPr>
            <p:ph type="body" sz="quarter" idx="15" hasCustomPrompt="1"/>
          </p:nvPr>
        </p:nvSpPr>
        <p:spPr>
          <a:xfrm>
            <a:off x="838202" y="2358552"/>
            <a:ext cx="10515601" cy="344066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Title 14">
            <a:extLst>
              <a:ext uri="{FF2B5EF4-FFF2-40B4-BE49-F238E27FC236}">
                <a16:creationId xmlns:a16="http://schemas.microsoft.com/office/drawing/2014/main" id="{6C38B2E3-D93A-0B56-C915-24E3D2BE02DB}"/>
              </a:ext>
            </a:extLst>
          </p:cNvPr>
          <p:cNvSpPr>
            <a:spLocks noGrp="1"/>
          </p:cNvSpPr>
          <p:nvPr>
            <p:ph type="title"/>
          </p:nvPr>
        </p:nvSpPr>
        <p:spPr>
          <a:xfrm>
            <a:off x="838202" y="1048294"/>
            <a:ext cx="10515601" cy="1188738"/>
          </a:xfrm>
          <a:prstGeom prst="rect">
            <a:avLst/>
          </a:prstGeom>
        </p:spPr>
        <p:txBody>
          <a:bodyPr/>
          <a:lstStyle>
            <a:lvl1pPr>
              <a:defRPr>
                <a:solidFill>
                  <a:schemeClr val="tx1"/>
                </a:solidFill>
              </a:defRPr>
            </a:lvl1pPr>
          </a:lstStyle>
          <a:p>
            <a:r>
              <a:rPr lang="en-US"/>
              <a:t>Click to edit Master title style</a:t>
            </a:r>
          </a:p>
        </p:txBody>
      </p:sp>
      <p:sp>
        <p:nvSpPr>
          <p:cNvPr id="4" name="Slide Number Placeholder 25">
            <a:extLst>
              <a:ext uri="{FF2B5EF4-FFF2-40B4-BE49-F238E27FC236}">
                <a16:creationId xmlns:a16="http://schemas.microsoft.com/office/drawing/2014/main" id="{A7E1B13D-F579-F003-9C38-5373D331437D}"/>
              </a:ext>
            </a:extLst>
          </p:cNvPr>
          <p:cNvSpPr>
            <a:spLocks noGrp="1"/>
          </p:cNvSpPr>
          <p:nvPr>
            <p:ph type="sldNum" sz="quarter" idx="4"/>
          </p:nvPr>
        </p:nvSpPr>
        <p:spPr>
          <a:xfrm>
            <a:off x="10976537" y="6418734"/>
            <a:ext cx="614083" cy="213099"/>
          </a:xfrm>
          <a:prstGeom prst="rect">
            <a:avLst/>
          </a:prstGeom>
        </p:spPr>
        <p:txBody>
          <a:bodyPr/>
          <a:lstStyle>
            <a:lvl1pPr algn="r">
              <a:defRPr sz="900" b="0"/>
            </a:lvl1pPr>
          </a:lstStyle>
          <a:p>
            <a:fld id="{BF649C54-126D-E34B-AD72-FB0E0D2DFC3C}" type="slidenum">
              <a:rPr lang="en-US" smtClean="0"/>
              <a:pPr/>
              <a:t>‹#›</a:t>
            </a:fld>
            <a:endParaRPr lang="en-US" sz="900"/>
          </a:p>
        </p:txBody>
      </p:sp>
      <p:grpSp>
        <p:nvGrpSpPr>
          <p:cNvPr id="12" name="Group 11">
            <a:extLst>
              <a:ext uri="{FF2B5EF4-FFF2-40B4-BE49-F238E27FC236}">
                <a16:creationId xmlns:a16="http://schemas.microsoft.com/office/drawing/2014/main" id="{20D0BBD5-573C-8B4F-414E-2AD707420E73}"/>
              </a:ext>
            </a:extLst>
          </p:cNvPr>
          <p:cNvGrpSpPr/>
          <p:nvPr userDrawn="1"/>
        </p:nvGrpSpPr>
        <p:grpSpPr>
          <a:xfrm>
            <a:off x="-42821" y="0"/>
            <a:ext cx="12234821" cy="1132790"/>
            <a:chOff x="-42821" y="0"/>
            <a:chExt cx="12234821" cy="1132790"/>
          </a:xfrm>
        </p:grpSpPr>
        <p:sp>
          <p:nvSpPr>
            <p:cNvPr id="13" name="Rectangle 12">
              <a:extLst>
                <a:ext uri="{FF2B5EF4-FFF2-40B4-BE49-F238E27FC236}">
                  <a16:creationId xmlns:a16="http://schemas.microsoft.com/office/drawing/2014/main" id="{95110D9A-4A9F-9CF5-15F4-B7A9ACF3166C}"/>
                </a:ext>
                <a:ext uri="{C183D7F6-B498-43B3-948B-1728B52AA6E4}">
                  <adec:decorative xmlns:adec="http://schemas.microsoft.com/office/drawing/2017/decorative" val="1"/>
                </a:ext>
              </a:extLst>
            </p:cNvPr>
            <p:cNvSpPr/>
            <p:nvPr userDrawn="1"/>
          </p:nvSpPr>
          <p:spPr>
            <a:xfrm>
              <a:off x="-18968" y="0"/>
              <a:ext cx="12210968" cy="681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aseline="0" dirty="0"/>
            </a:p>
          </p:txBody>
        </p:sp>
        <p:cxnSp>
          <p:nvCxnSpPr>
            <p:cNvPr id="14" name="Straight Connector 13">
              <a:extLst>
                <a:ext uri="{FF2B5EF4-FFF2-40B4-BE49-F238E27FC236}">
                  <a16:creationId xmlns:a16="http://schemas.microsoft.com/office/drawing/2014/main" id="{51B19B1A-92FD-1E0B-F1D9-D1A1E38D413D}"/>
                </a:ext>
                <a:ext uri="{C183D7F6-B498-43B3-948B-1728B52AA6E4}">
                  <adec:decorative xmlns:adec="http://schemas.microsoft.com/office/drawing/2017/decorative" val="1"/>
                </a:ext>
              </a:extLst>
            </p:cNvPr>
            <p:cNvCxnSpPr>
              <a:cxnSpLocks/>
            </p:cNvCxnSpPr>
            <p:nvPr userDrawn="1"/>
          </p:nvCxnSpPr>
          <p:spPr>
            <a:xfrm>
              <a:off x="838201" y="556528"/>
              <a:ext cx="10515602"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5" name="Graphic 14">
              <a:extLst>
                <a:ext uri="{FF2B5EF4-FFF2-40B4-BE49-F238E27FC236}">
                  <a16:creationId xmlns:a16="http://schemas.microsoft.com/office/drawing/2014/main" id="{6AB43AAF-0968-BCFA-EE49-44800386B629}"/>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2821" y="27971"/>
              <a:ext cx="560082" cy="1104819"/>
            </a:xfrm>
            <a:prstGeom prst="rect">
              <a:avLst/>
            </a:prstGeom>
          </p:spPr>
        </p:pic>
        <p:pic>
          <p:nvPicPr>
            <p:cNvPr id="16" name="Graphic 15">
              <a:extLst>
                <a:ext uri="{FF2B5EF4-FFF2-40B4-BE49-F238E27FC236}">
                  <a16:creationId xmlns:a16="http://schemas.microsoft.com/office/drawing/2014/main" id="{5804C29F-A4E3-0F63-43C3-3BC100C6840B}"/>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8968" y="218665"/>
              <a:ext cx="354264" cy="743088"/>
            </a:xfrm>
            <a:prstGeom prst="rect">
              <a:avLst/>
            </a:prstGeom>
          </p:spPr>
        </p:pic>
      </p:grpSp>
      <p:sp>
        <p:nvSpPr>
          <p:cNvPr id="21" name="Text Placeholder 2">
            <a:extLst>
              <a:ext uri="{FF2B5EF4-FFF2-40B4-BE49-F238E27FC236}">
                <a16:creationId xmlns:a16="http://schemas.microsoft.com/office/drawing/2014/main" id="{5D1C1AC6-1209-F918-1814-F2A5B05B1D14}"/>
              </a:ext>
            </a:extLst>
          </p:cNvPr>
          <p:cNvSpPr>
            <a:spLocks noGrp="1"/>
          </p:cNvSpPr>
          <p:nvPr>
            <p:ph type="body" sz="quarter" idx="18" hasCustomPrompt="1"/>
          </p:nvPr>
        </p:nvSpPr>
        <p:spPr>
          <a:xfrm>
            <a:off x="838201" y="157609"/>
            <a:ext cx="8139567" cy="372654"/>
          </a:xfrm>
        </p:spPr>
        <p:txBody>
          <a:bodyPr/>
          <a:lstStyle>
            <a:lvl1pPr>
              <a:buNone/>
              <a:defRPr sz="1500">
                <a:solidFill>
                  <a:schemeClr val="accent5"/>
                </a:solidFill>
              </a:defRPr>
            </a:lvl1pPr>
            <a:lvl2pPr>
              <a:defRPr sz="1350"/>
            </a:lvl2pPr>
            <a:lvl3pPr>
              <a:defRPr sz="1350"/>
            </a:lvl3pPr>
            <a:lvl4pPr>
              <a:defRPr sz="1350"/>
            </a:lvl4pPr>
            <a:lvl5pPr>
              <a:defRPr sz="1350"/>
            </a:lvl5pPr>
          </a:lstStyle>
          <a:p>
            <a:pPr lvl="0"/>
            <a:r>
              <a:rPr lang="en-US"/>
              <a:t>SECTION NAME GOES HERE IN CAPS</a:t>
            </a:r>
          </a:p>
        </p:txBody>
      </p:sp>
    </p:spTree>
    <p:extLst>
      <p:ext uri="{BB962C8B-B14F-4D97-AF65-F5344CB8AC3E}">
        <p14:creationId xmlns:p14="http://schemas.microsoft.com/office/powerpoint/2010/main" val="120399723"/>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3 - Graphic/Image Text">
    <p:bg>
      <p:bgPr>
        <a:solidFill>
          <a:schemeClr val="bg1"/>
        </a:solidFill>
        <a:effectLst/>
      </p:bgPr>
    </p:bg>
    <p:spTree>
      <p:nvGrpSpPr>
        <p:cNvPr id="1" name=""/>
        <p:cNvGrpSpPr/>
        <p:nvPr/>
      </p:nvGrpSpPr>
      <p:grpSpPr>
        <a:xfrm>
          <a:off x="0" y="0"/>
          <a:ext cx="0" cy="0"/>
          <a:chOff x="0" y="0"/>
          <a:chExt cx="0" cy="0"/>
        </a:xfrm>
      </p:grpSpPr>
      <p:sp>
        <p:nvSpPr>
          <p:cNvPr id="12" name="Text Placeholder 38">
            <a:extLst>
              <a:ext uri="{FF2B5EF4-FFF2-40B4-BE49-F238E27FC236}">
                <a16:creationId xmlns:a16="http://schemas.microsoft.com/office/drawing/2014/main" id="{C8E69ACF-A481-8190-AE0A-8A4818022179}"/>
              </a:ext>
            </a:extLst>
          </p:cNvPr>
          <p:cNvSpPr>
            <a:spLocks noGrp="1"/>
          </p:cNvSpPr>
          <p:nvPr>
            <p:ph type="body" sz="quarter" idx="15" hasCustomPrompt="1"/>
          </p:nvPr>
        </p:nvSpPr>
        <p:spPr>
          <a:xfrm>
            <a:off x="6474781" y="2358552"/>
            <a:ext cx="4879023" cy="344066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grpSp>
        <p:nvGrpSpPr>
          <p:cNvPr id="9" name="Group 8">
            <a:extLst>
              <a:ext uri="{FF2B5EF4-FFF2-40B4-BE49-F238E27FC236}">
                <a16:creationId xmlns:a16="http://schemas.microsoft.com/office/drawing/2014/main" id="{DE5D74AD-2C02-1381-28B4-D8ABF67CFC60}"/>
              </a:ext>
            </a:extLst>
          </p:cNvPr>
          <p:cNvGrpSpPr/>
          <p:nvPr userDrawn="1"/>
        </p:nvGrpSpPr>
        <p:grpSpPr>
          <a:xfrm>
            <a:off x="-42821" y="0"/>
            <a:ext cx="12234821" cy="1132790"/>
            <a:chOff x="-42821" y="0"/>
            <a:chExt cx="12234821" cy="1132790"/>
          </a:xfrm>
        </p:grpSpPr>
        <p:sp>
          <p:nvSpPr>
            <p:cNvPr id="10" name="Rectangle 9">
              <a:extLst>
                <a:ext uri="{FF2B5EF4-FFF2-40B4-BE49-F238E27FC236}">
                  <a16:creationId xmlns:a16="http://schemas.microsoft.com/office/drawing/2014/main" id="{A38FA60C-5B80-8811-28CE-B11A9FF49740}"/>
                </a:ext>
                <a:ext uri="{C183D7F6-B498-43B3-948B-1728B52AA6E4}">
                  <adec:decorative xmlns:adec="http://schemas.microsoft.com/office/drawing/2017/decorative" val="1"/>
                </a:ext>
              </a:extLst>
            </p:cNvPr>
            <p:cNvSpPr/>
            <p:nvPr userDrawn="1"/>
          </p:nvSpPr>
          <p:spPr>
            <a:xfrm>
              <a:off x="-18968" y="0"/>
              <a:ext cx="12210968" cy="681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aseline="0" dirty="0"/>
            </a:p>
          </p:txBody>
        </p:sp>
        <p:cxnSp>
          <p:nvCxnSpPr>
            <p:cNvPr id="11" name="Straight Connector 10">
              <a:extLst>
                <a:ext uri="{FF2B5EF4-FFF2-40B4-BE49-F238E27FC236}">
                  <a16:creationId xmlns:a16="http://schemas.microsoft.com/office/drawing/2014/main" id="{6A09D019-846B-C3EE-E3DD-16714000DA13}"/>
                </a:ext>
                <a:ext uri="{C183D7F6-B498-43B3-948B-1728B52AA6E4}">
                  <adec:decorative xmlns:adec="http://schemas.microsoft.com/office/drawing/2017/decorative" val="1"/>
                </a:ext>
              </a:extLst>
            </p:cNvPr>
            <p:cNvCxnSpPr>
              <a:cxnSpLocks/>
            </p:cNvCxnSpPr>
            <p:nvPr userDrawn="1"/>
          </p:nvCxnSpPr>
          <p:spPr>
            <a:xfrm>
              <a:off x="838201" y="556528"/>
              <a:ext cx="10515602"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5" name="Graphic 14">
              <a:extLst>
                <a:ext uri="{FF2B5EF4-FFF2-40B4-BE49-F238E27FC236}">
                  <a16:creationId xmlns:a16="http://schemas.microsoft.com/office/drawing/2014/main" id="{FBB35FB1-99A6-0891-2D92-3EA3F9C4D8E6}"/>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2821" y="27971"/>
              <a:ext cx="560082" cy="1104819"/>
            </a:xfrm>
            <a:prstGeom prst="rect">
              <a:avLst/>
            </a:prstGeom>
          </p:spPr>
        </p:pic>
        <p:pic>
          <p:nvPicPr>
            <p:cNvPr id="16" name="Graphic 15">
              <a:extLst>
                <a:ext uri="{FF2B5EF4-FFF2-40B4-BE49-F238E27FC236}">
                  <a16:creationId xmlns:a16="http://schemas.microsoft.com/office/drawing/2014/main" id="{F86D9529-2FFA-A7AA-D0FD-E225FD50023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8968" y="218665"/>
              <a:ext cx="354264" cy="743088"/>
            </a:xfrm>
            <a:prstGeom prst="rect">
              <a:avLst/>
            </a:prstGeom>
          </p:spPr>
        </p:pic>
      </p:grpSp>
      <p:sp>
        <p:nvSpPr>
          <p:cNvPr id="13" name="Title 14">
            <a:extLst>
              <a:ext uri="{FF2B5EF4-FFF2-40B4-BE49-F238E27FC236}">
                <a16:creationId xmlns:a16="http://schemas.microsoft.com/office/drawing/2014/main" id="{3E814370-115F-973A-0A87-7B0F66494EA5}"/>
              </a:ext>
            </a:extLst>
          </p:cNvPr>
          <p:cNvSpPr>
            <a:spLocks noGrp="1"/>
          </p:cNvSpPr>
          <p:nvPr>
            <p:ph type="title"/>
          </p:nvPr>
        </p:nvSpPr>
        <p:spPr>
          <a:xfrm>
            <a:off x="6474781" y="1048294"/>
            <a:ext cx="4879023" cy="1188738"/>
          </a:xfrm>
          <a:prstGeom prst="rect">
            <a:avLst/>
          </a:prstGeom>
        </p:spPr>
        <p:txBody>
          <a:bodyPr/>
          <a:lstStyle>
            <a:lvl1pPr>
              <a:defRPr>
                <a:solidFill>
                  <a:schemeClr val="tx1"/>
                </a:solidFill>
              </a:defRPr>
            </a:lvl1pPr>
          </a:lstStyle>
          <a:p>
            <a:r>
              <a:rPr lang="en-US"/>
              <a:t>Click to edit Master title style</a:t>
            </a:r>
          </a:p>
        </p:txBody>
      </p:sp>
      <p:sp>
        <p:nvSpPr>
          <p:cNvPr id="14" name="Content Placeholder 4">
            <a:extLst>
              <a:ext uri="{FF2B5EF4-FFF2-40B4-BE49-F238E27FC236}">
                <a16:creationId xmlns:a16="http://schemas.microsoft.com/office/drawing/2014/main" id="{80678E4B-C9C5-3708-7A0B-27E7512582B0}"/>
              </a:ext>
            </a:extLst>
          </p:cNvPr>
          <p:cNvSpPr>
            <a:spLocks noGrp="1"/>
          </p:cNvSpPr>
          <p:nvPr>
            <p:ph sz="quarter" idx="16"/>
          </p:nvPr>
        </p:nvSpPr>
        <p:spPr>
          <a:xfrm>
            <a:off x="838200" y="1048297"/>
            <a:ext cx="5504496" cy="47509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Slide Number Placeholder 25">
            <a:extLst>
              <a:ext uri="{FF2B5EF4-FFF2-40B4-BE49-F238E27FC236}">
                <a16:creationId xmlns:a16="http://schemas.microsoft.com/office/drawing/2014/main" id="{670F0F1F-6066-815B-1DC6-EE5F835A2AB1}"/>
              </a:ext>
            </a:extLst>
          </p:cNvPr>
          <p:cNvSpPr>
            <a:spLocks noGrp="1"/>
          </p:cNvSpPr>
          <p:nvPr>
            <p:ph type="sldNum" sz="quarter" idx="4"/>
          </p:nvPr>
        </p:nvSpPr>
        <p:spPr>
          <a:xfrm>
            <a:off x="10976537" y="6418734"/>
            <a:ext cx="614083" cy="213099"/>
          </a:xfrm>
          <a:prstGeom prst="rect">
            <a:avLst/>
          </a:prstGeom>
        </p:spPr>
        <p:txBody>
          <a:bodyPr/>
          <a:lstStyle>
            <a:lvl1pPr algn="r">
              <a:defRPr sz="900" b="0"/>
            </a:lvl1pPr>
          </a:lstStyle>
          <a:p>
            <a:fld id="{BF649C54-126D-E34B-AD72-FB0E0D2DFC3C}" type="slidenum">
              <a:rPr lang="en-US" smtClean="0"/>
              <a:pPr/>
              <a:t>‹#›</a:t>
            </a:fld>
            <a:endParaRPr lang="en-US" sz="900"/>
          </a:p>
        </p:txBody>
      </p:sp>
      <p:sp>
        <p:nvSpPr>
          <p:cNvPr id="22" name="Text Placeholder 2">
            <a:extLst>
              <a:ext uri="{FF2B5EF4-FFF2-40B4-BE49-F238E27FC236}">
                <a16:creationId xmlns:a16="http://schemas.microsoft.com/office/drawing/2014/main" id="{822FF5D9-B5F6-E54B-C8A0-1FD010194758}"/>
              </a:ext>
            </a:extLst>
          </p:cNvPr>
          <p:cNvSpPr>
            <a:spLocks noGrp="1"/>
          </p:cNvSpPr>
          <p:nvPr>
            <p:ph type="body" sz="quarter" idx="18" hasCustomPrompt="1"/>
          </p:nvPr>
        </p:nvSpPr>
        <p:spPr>
          <a:xfrm>
            <a:off x="838201" y="157609"/>
            <a:ext cx="8139567" cy="372654"/>
          </a:xfrm>
        </p:spPr>
        <p:txBody>
          <a:bodyPr/>
          <a:lstStyle>
            <a:lvl1pPr>
              <a:buNone/>
              <a:defRPr sz="1500">
                <a:solidFill>
                  <a:schemeClr val="accent5"/>
                </a:solidFill>
              </a:defRPr>
            </a:lvl1pPr>
            <a:lvl2pPr>
              <a:defRPr sz="1350"/>
            </a:lvl2pPr>
            <a:lvl3pPr>
              <a:defRPr sz="1350"/>
            </a:lvl3pPr>
            <a:lvl4pPr>
              <a:defRPr sz="1350"/>
            </a:lvl4pPr>
            <a:lvl5pPr>
              <a:defRPr sz="1350"/>
            </a:lvl5pPr>
          </a:lstStyle>
          <a:p>
            <a:pPr lvl="0"/>
            <a:r>
              <a:rPr lang="en-US"/>
              <a:t>SECTION NAME GOES HERE IN CAPS</a:t>
            </a:r>
          </a:p>
        </p:txBody>
      </p:sp>
    </p:spTree>
    <p:extLst>
      <p:ext uri="{BB962C8B-B14F-4D97-AF65-F5344CB8AC3E}">
        <p14:creationId xmlns:p14="http://schemas.microsoft.com/office/powerpoint/2010/main" val="4165113149"/>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3 - 2 Columns">
    <p:bg>
      <p:bgPr>
        <a:solidFill>
          <a:schemeClr val="bg1"/>
        </a:solidFill>
        <a:effectLst/>
      </p:bgPr>
    </p:bg>
    <p:spTree>
      <p:nvGrpSpPr>
        <p:cNvPr id="1" name=""/>
        <p:cNvGrpSpPr/>
        <p:nvPr/>
      </p:nvGrpSpPr>
      <p:grpSpPr>
        <a:xfrm>
          <a:off x="0" y="0"/>
          <a:ext cx="0" cy="0"/>
          <a:chOff x="0" y="0"/>
          <a:chExt cx="0" cy="0"/>
        </a:xfrm>
      </p:grpSpPr>
      <p:sp>
        <p:nvSpPr>
          <p:cNvPr id="2" name="Text Placeholder 38">
            <a:extLst>
              <a:ext uri="{FF2B5EF4-FFF2-40B4-BE49-F238E27FC236}">
                <a16:creationId xmlns:a16="http://schemas.microsoft.com/office/drawing/2014/main" id="{E896F5F1-4FE9-7D44-5053-88D70F143BE4}"/>
              </a:ext>
            </a:extLst>
          </p:cNvPr>
          <p:cNvSpPr>
            <a:spLocks noGrp="1"/>
          </p:cNvSpPr>
          <p:nvPr>
            <p:ph type="body" sz="quarter" idx="15" hasCustomPrompt="1"/>
          </p:nvPr>
        </p:nvSpPr>
        <p:spPr>
          <a:xfrm>
            <a:off x="835207" y="2358552"/>
            <a:ext cx="4879023" cy="344066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grpSp>
        <p:nvGrpSpPr>
          <p:cNvPr id="12" name="Group 11">
            <a:extLst>
              <a:ext uri="{FF2B5EF4-FFF2-40B4-BE49-F238E27FC236}">
                <a16:creationId xmlns:a16="http://schemas.microsoft.com/office/drawing/2014/main" id="{C8D86527-7D31-1A52-E29D-9E5A999EC869}"/>
              </a:ext>
            </a:extLst>
          </p:cNvPr>
          <p:cNvGrpSpPr/>
          <p:nvPr userDrawn="1"/>
        </p:nvGrpSpPr>
        <p:grpSpPr>
          <a:xfrm>
            <a:off x="-42821" y="0"/>
            <a:ext cx="12234821" cy="1132790"/>
            <a:chOff x="-42821" y="0"/>
            <a:chExt cx="12234821" cy="1132790"/>
          </a:xfrm>
        </p:grpSpPr>
        <p:sp>
          <p:nvSpPr>
            <p:cNvPr id="13" name="Rectangle 12">
              <a:extLst>
                <a:ext uri="{FF2B5EF4-FFF2-40B4-BE49-F238E27FC236}">
                  <a16:creationId xmlns:a16="http://schemas.microsoft.com/office/drawing/2014/main" id="{E1A3A10F-F029-A102-593E-EE10C215156B}"/>
                </a:ext>
                <a:ext uri="{C183D7F6-B498-43B3-948B-1728B52AA6E4}">
                  <adec:decorative xmlns:adec="http://schemas.microsoft.com/office/drawing/2017/decorative" val="1"/>
                </a:ext>
              </a:extLst>
            </p:cNvPr>
            <p:cNvSpPr/>
            <p:nvPr userDrawn="1"/>
          </p:nvSpPr>
          <p:spPr>
            <a:xfrm>
              <a:off x="-18968" y="0"/>
              <a:ext cx="12210968" cy="681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aseline="0" dirty="0"/>
            </a:p>
          </p:txBody>
        </p:sp>
        <p:cxnSp>
          <p:nvCxnSpPr>
            <p:cNvPr id="14" name="Straight Connector 13">
              <a:extLst>
                <a:ext uri="{FF2B5EF4-FFF2-40B4-BE49-F238E27FC236}">
                  <a16:creationId xmlns:a16="http://schemas.microsoft.com/office/drawing/2014/main" id="{FAB7BE06-827D-4E8F-F625-56331493AC2C}"/>
                </a:ext>
                <a:ext uri="{C183D7F6-B498-43B3-948B-1728B52AA6E4}">
                  <adec:decorative xmlns:adec="http://schemas.microsoft.com/office/drawing/2017/decorative" val="1"/>
                </a:ext>
              </a:extLst>
            </p:cNvPr>
            <p:cNvCxnSpPr>
              <a:cxnSpLocks/>
            </p:cNvCxnSpPr>
            <p:nvPr userDrawn="1"/>
          </p:nvCxnSpPr>
          <p:spPr>
            <a:xfrm>
              <a:off x="838201" y="556528"/>
              <a:ext cx="10515602"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5" name="Graphic 14">
              <a:extLst>
                <a:ext uri="{FF2B5EF4-FFF2-40B4-BE49-F238E27FC236}">
                  <a16:creationId xmlns:a16="http://schemas.microsoft.com/office/drawing/2014/main" id="{5CAC61F1-EDC8-FB49-5ACA-92B070B3D60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2821" y="27971"/>
              <a:ext cx="560082" cy="1104819"/>
            </a:xfrm>
            <a:prstGeom prst="rect">
              <a:avLst/>
            </a:prstGeom>
          </p:spPr>
        </p:pic>
        <p:pic>
          <p:nvPicPr>
            <p:cNvPr id="16" name="Graphic 15">
              <a:extLst>
                <a:ext uri="{FF2B5EF4-FFF2-40B4-BE49-F238E27FC236}">
                  <a16:creationId xmlns:a16="http://schemas.microsoft.com/office/drawing/2014/main" id="{B8DD40E6-8837-8951-5D98-ED6103BA76AA}"/>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8968" y="218665"/>
              <a:ext cx="354264" cy="743088"/>
            </a:xfrm>
            <a:prstGeom prst="rect">
              <a:avLst/>
            </a:prstGeom>
          </p:spPr>
        </p:pic>
      </p:grpSp>
      <p:sp>
        <p:nvSpPr>
          <p:cNvPr id="9" name="Title 14">
            <a:extLst>
              <a:ext uri="{FF2B5EF4-FFF2-40B4-BE49-F238E27FC236}">
                <a16:creationId xmlns:a16="http://schemas.microsoft.com/office/drawing/2014/main" id="{752054E7-68FE-9A6B-0D60-8DED8CE4602D}"/>
              </a:ext>
            </a:extLst>
          </p:cNvPr>
          <p:cNvSpPr>
            <a:spLocks noGrp="1"/>
          </p:cNvSpPr>
          <p:nvPr>
            <p:ph type="title"/>
          </p:nvPr>
        </p:nvSpPr>
        <p:spPr>
          <a:xfrm>
            <a:off x="835207" y="1048294"/>
            <a:ext cx="4879023" cy="1188738"/>
          </a:xfrm>
          <a:prstGeom prst="rect">
            <a:avLst/>
          </a:prstGeom>
        </p:spPr>
        <p:txBody>
          <a:bodyPr/>
          <a:lstStyle>
            <a:lvl1pPr>
              <a:defRPr>
                <a:solidFill>
                  <a:schemeClr val="tx1"/>
                </a:solidFill>
              </a:defRPr>
            </a:lvl1pPr>
          </a:lstStyle>
          <a:p>
            <a:r>
              <a:rPr lang="en-US"/>
              <a:t>Click to edit Master title style</a:t>
            </a:r>
          </a:p>
        </p:txBody>
      </p:sp>
      <p:sp>
        <p:nvSpPr>
          <p:cNvPr id="10" name="Content Placeholder 4">
            <a:extLst>
              <a:ext uri="{FF2B5EF4-FFF2-40B4-BE49-F238E27FC236}">
                <a16:creationId xmlns:a16="http://schemas.microsoft.com/office/drawing/2014/main" id="{D7F90F68-961B-8E8F-837D-1807AA529CC3}"/>
              </a:ext>
            </a:extLst>
          </p:cNvPr>
          <p:cNvSpPr>
            <a:spLocks noGrp="1"/>
          </p:cNvSpPr>
          <p:nvPr>
            <p:ph sz="quarter" idx="16"/>
          </p:nvPr>
        </p:nvSpPr>
        <p:spPr>
          <a:xfrm>
            <a:off x="5870223" y="1048297"/>
            <a:ext cx="5504496" cy="47509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Slide Number Placeholder 25">
            <a:extLst>
              <a:ext uri="{FF2B5EF4-FFF2-40B4-BE49-F238E27FC236}">
                <a16:creationId xmlns:a16="http://schemas.microsoft.com/office/drawing/2014/main" id="{0AB9F44C-202C-6594-1C8F-D26908C8C695}"/>
              </a:ext>
            </a:extLst>
          </p:cNvPr>
          <p:cNvSpPr>
            <a:spLocks noGrp="1"/>
          </p:cNvSpPr>
          <p:nvPr>
            <p:ph type="sldNum" sz="quarter" idx="4"/>
          </p:nvPr>
        </p:nvSpPr>
        <p:spPr>
          <a:xfrm>
            <a:off x="10976537" y="6418734"/>
            <a:ext cx="614083" cy="213099"/>
          </a:xfrm>
          <a:prstGeom prst="rect">
            <a:avLst/>
          </a:prstGeom>
        </p:spPr>
        <p:txBody>
          <a:bodyPr/>
          <a:lstStyle>
            <a:lvl1pPr algn="r">
              <a:defRPr sz="900" b="0"/>
            </a:lvl1pPr>
          </a:lstStyle>
          <a:p>
            <a:fld id="{BF649C54-126D-E34B-AD72-FB0E0D2DFC3C}" type="slidenum">
              <a:rPr lang="en-US" smtClean="0"/>
              <a:pPr/>
              <a:t>‹#›</a:t>
            </a:fld>
            <a:endParaRPr lang="en-US" sz="900"/>
          </a:p>
        </p:txBody>
      </p:sp>
      <p:sp>
        <p:nvSpPr>
          <p:cNvPr id="22" name="Text Placeholder 2">
            <a:extLst>
              <a:ext uri="{FF2B5EF4-FFF2-40B4-BE49-F238E27FC236}">
                <a16:creationId xmlns:a16="http://schemas.microsoft.com/office/drawing/2014/main" id="{09E53783-ACC6-BBC2-A68D-9542B5FD270F}"/>
              </a:ext>
            </a:extLst>
          </p:cNvPr>
          <p:cNvSpPr>
            <a:spLocks noGrp="1"/>
          </p:cNvSpPr>
          <p:nvPr>
            <p:ph type="body" sz="quarter" idx="18" hasCustomPrompt="1"/>
          </p:nvPr>
        </p:nvSpPr>
        <p:spPr>
          <a:xfrm>
            <a:off x="838201" y="157609"/>
            <a:ext cx="8139567" cy="372654"/>
          </a:xfrm>
        </p:spPr>
        <p:txBody>
          <a:bodyPr/>
          <a:lstStyle>
            <a:lvl1pPr>
              <a:buNone/>
              <a:defRPr sz="1500">
                <a:solidFill>
                  <a:schemeClr val="accent5"/>
                </a:solidFill>
              </a:defRPr>
            </a:lvl1pPr>
            <a:lvl2pPr>
              <a:defRPr sz="1350"/>
            </a:lvl2pPr>
            <a:lvl3pPr>
              <a:defRPr sz="1350"/>
            </a:lvl3pPr>
            <a:lvl4pPr>
              <a:defRPr sz="1350"/>
            </a:lvl4pPr>
            <a:lvl5pPr>
              <a:defRPr sz="1350"/>
            </a:lvl5pPr>
          </a:lstStyle>
          <a:p>
            <a:pPr lvl="0"/>
            <a:r>
              <a:rPr lang="en-US"/>
              <a:t>SECTION NAME GOES HERE IN CAPS</a:t>
            </a:r>
          </a:p>
        </p:txBody>
      </p:sp>
    </p:spTree>
    <p:extLst>
      <p:ext uri="{BB962C8B-B14F-4D97-AF65-F5344CB8AC3E}">
        <p14:creationId xmlns:p14="http://schemas.microsoft.com/office/powerpoint/2010/main" val="1952119039"/>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3 - Quote">
    <p:bg>
      <p:bgPr>
        <a:solidFill>
          <a:schemeClr val="accent5"/>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1F48D6CC-CA2B-37BA-67F8-F2582BE05304}"/>
              </a:ext>
            </a:extLst>
          </p:cNvPr>
          <p:cNvGrpSpPr/>
          <p:nvPr userDrawn="1"/>
        </p:nvGrpSpPr>
        <p:grpSpPr>
          <a:xfrm>
            <a:off x="-42821" y="0"/>
            <a:ext cx="12234821" cy="1132790"/>
            <a:chOff x="-42821" y="0"/>
            <a:chExt cx="12234821" cy="1132790"/>
          </a:xfrm>
        </p:grpSpPr>
        <p:sp>
          <p:nvSpPr>
            <p:cNvPr id="12" name="Rectangle 11">
              <a:extLst>
                <a:ext uri="{FF2B5EF4-FFF2-40B4-BE49-F238E27FC236}">
                  <a16:creationId xmlns:a16="http://schemas.microsoft.com/office/drawing/2014/main" id="{CF3BEFAB-AF53-8AC4-C6A0-5F65E2CD0BBC}"/>
                </a:ext>
                <a:ext uri="{C183D7F6-B498-43B3-948B-1728B52AA6E4}">
                  <adec:decorative xmlns:adec="http://schemas.microsoft.com/office/drawing/2017/decorative" val="1"/>
                </a:ext>
              </a:extLst>
            </p:cNvPr>
            <p:cNvSpPr/>
            <p:nvPr userDrawn="1"/>
          </p:nvSpPr>
          <p:spPr>
            <a:xfrm>
              <a:off x="-18968" y="0"/>
              <a:ext cx="12210968" cy="681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aseline="0" dirty="0"/>
            </a:p>
          </p:txBody>
        </p:sp>
        <p:cxnSp>
          <p:nvCxnSpPr>
            <p:cNvPr id="13" name="Straight Connector 12">
              <a:extLst>
                <a:ext uri="{FF2B5EF4-FFF2-40B4-BE49-F238E27FC236}">
                  <a16:creationId xmlns:a16="http://schemas.microsoft.com/office/drawing/2014/main" id="{B6755368-FB46-17B1-DCEE-C1B1C79FC670}"/>
                </a:ext>
                <a:ext uri="{C183D7F6-B498-43B3-948B-1728B52AA6E4}">
                  <adec:decorative xmlns:adec="http://schemas.microsoft.com/office/drawing/2017/decorative" val="1"/>
                </a:ext>
              </a:extLst>
            </p:cNvPr>
            <p:cNvCxnSpPr>
              <a:cxnSpLocks/>
            </p:cNvCxnSpPr>
            <p:nvPr userDrawn="1"/>
          </p:nvCxnSpPr>
          <p:spPr>
            <a:xfrm>
              <a:off x="838201" y="556528"/>
              <a:ext cx="10515602"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1EB6A13F-ED52-D675-19A2-DE52CE76F3F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2821" y="27971"/>
              <a:ext cx="560082" cy="1104819"/>
            </a:xfrm>
            <a:prstGeom prst="rect">
              <a:avLst/>
            </a:prstGeom>
          </p:spPr>
        </p:pic>
        <p:pic>
          <p:nvPicPr>
            <p:cNvPr id="15" name="Graphic 14">
              <a:extLst>
                <a:ext uri="{FF2B5EF4-FFF2-40B4-BE49-F238E27FC236}">
                  <a16:creationId xmlns:a16="http://schemas.microsoft.com/office/drawing/2014/main" id="{B8CA6ED0-3DCF-F99A-B655-490443F4DAB9}"/>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8968" y="218665"/>
              <a:ext cx="354264" cy="743088"/>
            </a:xfrm>
            <a:prstGeom prst="rect">
              <a:avLst/>
            </a:prstGeom>
          </p:spPr>
        </p:pic>
      </p:grpSp>
      <p:sp>
        <p:nvSpPr>
          <p:cNvPr id="10" name="Title 14">
            <a:extLst>
              <a:ext uri="{FF2B5EF4-FFF2-40B4-BE49-F238E27FC236}">
                <a16:creationId xmlns:a16="http://schemas.microsoft.com/office/drawing/2014/main" id="{1355A00A-1671-249C-EF3D-4FFECBF0B167}"/>
              </a:ext>
            </a:extLst>
          </p:cNvPr>
          <p:cNvSpPr>
            <a:spLocks noGrp="1"/>
          </p:cNvSpPr>
          <p:nvPr>
            <p:ph type="title" hasCustomPrompt="1"/>
          </p:nvPr>
        </p:nvSpPr>
        <p:spPr>
          <a:xfrm>
            <a:off x="838201" y="1730829"/>
            <a:ext cx="10515599" cy="4033157"/>
          </a:xfrm>
          <a:prstGeom prst="rect">
            <a:avLst/>
          </a:prstGeom>
        </p:spPr>
        <p:txBody>
          <a:bodyPr/>
          <a:lstStyle>
            <a:lvl1pPr>
              <a:defRPr>
                <a:solidFill>
                  <a:schemeClr val="bg1"/>
                </a:solidFill>
              </a:defRPr>
            </a:lvl1pPr>
          </a:lstStyle>
          <a:p>
            <a:r>
              <a:rPr lang="en-US"/>
              <a:t>Quote or Statement Goes Here</a:t>
            </a:r>
          </a:p>
        </p:txBody>
      </p:sp>
      <p:sp>
        <p:nvSpPr>
          <p:cNvPr id="2" name="Slide Number Placeholder 25">
            <a:extLst>
              <a:ext uri="{FF2B5EF4-FFF2-40B4-BE49-F238E27FC236}">
                <a16:creationId xmlns:a16="http://schemas.microsoft.com/office/drawing/2014/main" id="{CF5D0BC6-2A52-DBD8-B782-41491F798D34}"/>
              </a:ext>
            </a:extLst>
          </p:cNvPr>
          <p:cNvSpPr>
            <a:spLocks noGrp="1"/>
          </p:cNvSpPr>
          <p:nvPr>
            <p:ph type="sldNum" sz="quarter" idx="4"/>
          </p:nvPr>
        </p:nvSpPr>
        <p:spPr>
          <a:xfrm>
            <a:off x="10976537" y="6418734"/>
            <a:ext cx="614083" cy="213099"/>
          </a:xfrm>
          <a:prstGeom prst="rect">
            <a:avLst/>
          </a:prstGeom>
        </p:spPr>
        <p:txBody>
          <a:bodyPr/>
          <a:lstStyle>
            <a:lvl1pPr algn="r">
              <a:defRPr sz="900" b="0">
                <a:solidFill>
                  <a:schemeClr val="bg1"/>
                </a:solidFill>
              </a:defRPr>
            </a:lvl1pPr>
          </a:lstStyle>
          <a:p>
            <a:fld id="{BF649C54-126D-E34B-AD72-FB0E0D2DFC3C}" type="slidenum">
              <a:rPr lang="en-US" smtClean="0"/>
              <a:pPr/>
              <a:t>‹#›</a:t>
            </a:fld>
            <a:endParaRPr lang="en-US"/>
          </a:p>
        </p:txBody>
      </p:sp>
      <p:sp>
        <p:nvSpPr>
          <p:cNvPr id="20" name="Text Placeholder 2">
            <a:extLst>
              <a:ext uri="{FF2B5EF4-FFF2-40B4-BE49-F238E27FC236}">
                <a16:creationId xmlns:a16="http://schemas.microsoft.com/office/drawing/2014/main" id="{F425AAEA-6DCE-EAA7-443A-96A39191F8FF}"/>
              </a:ext>
            </a:extLst>
          </p:cNvPr>
          <p:cNvSpPr>
            <a:spLocks noGrp="1"/>
          </p:cNvSpPr>
          <p:nvPr>
            <p:ph type="body" sz="quarter" idx="18" hasCustomPrompt="1"/>
          </p:nvPr>
        </p:nvSpPr>
        <p:spPr>
          <a:xfrm>
            <a:off x="838201" y="157609"/>
            <a:ext cx="8139567" cy="372654"/>
          </a:xfrm>
        </p:spPr>
        <p:txBody>
          <a:bodyPr/>
          <a:lstStyle>
            <a:lvl1pPr>
              <a:buNone/>
              <a:defRPr sz="1500">
                <a:solidFill>
                  <a:schemeClr val="accent5"/>
                </a:solidFill>
              </a:defRPr>
            </a:lvl1pPr>
            <a:lvl2pPr>
              <a:defRPr sz="1350"/>
            </a:lvl2pPr>
            <a:lvl3pPr>
              <a:defRPr sz="1350"/>
            </a:lvl3pPr>
            <a:lvl4pPr>
              <a:defRPr sz="1350"/>
            </a:lvl4pPr>
            <a:lvl5pPr>
              <a:defRPr sz="1350"/>
            </a:lvl5pPr>
          </a:lstStyle>
          <a:p>
            <a:pPr lvl="0"/>
            <a:r>
              <a:rPr lang="en-US"/>
              <a:t>SECTION NAME GOES HERE IN CAPS</a:t>
            </a:r>
          </a:p>
        </p:txBody>
      </p:sp>
    </p:spTree>
    <p:extLst>
      <p:ext uri="{BB962C8B-B14F-4D97-AF65-F5344CB8AC3E}">
        <p14:creationId xmlns:p14="http://schemas.microsoft.com/office/powerpoint/2010/main" val="1681142854"/>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3 - Blank">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104C26A3-1DAF-10C7-005B-09CB2C90E4C6}"/>
              </a:ext>
            </a:extLst>
          </p:cNvPr>
          <p:cNvGrpSpPr/>
          <p:nvPr userDrawn="1"/>
        </p:nvGrpSpPr>
        <p:grpSpPr>
          <a:xfrm>
            <a:off x="-42821" y="0"/>
            <a:ext cx="12234821" cy="1132790"/>
            <a:chOff x="-42821" y="0"/>
            <a:chExt cx="12234821" cy="1132790"/>
          </a:xfrm>
        </p:grpSpPr>
        <p:sp>
          <p:nvSpPr>
            <p:cNvPr id="11" name="Rectangle 10">
              <a:extLst>
                <a:ext uri="{FF2B5EF4-FFF2-40B4-BE49-F238E27FC236}">
                  <a16:creationId xmlns:a16="http://schemas.microsoft.com/office/drawing/2014/main" id="{0CBCE1A3-5166-129E-4AA2-E67E0DABD532}"/>
                </a:ext>
                <a:ext uri="{C183D7F6-B498-43B3-948B-1728B52AA6E4}">
                  <adec:decorative xmlns:adec="http://schemas.microsoft.com/office/drawing/2017/decorative" val="1"/>
                </a:ext>
              </a:extLst>
            </p:cNvPr>
            <p:cNvSpPr/>
            <p:nvPr userDrawn="1"/>
          </p:nvSpPr>
          <p:spPr>
            <a:xfrm>
              <a:off x="-18968" y="0"/>
              <a:ext cx="12210968" cy="681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aseline="0" dirty="0"/>
            </a:p>
          </p:txBody>
        </p:sp>
        <p:cxnSp>
          <p:nvCxnSpPr>
            <p:cNvPr id="12" name="Straight Connector 11">
              <a:extLst>
                <a:ext uri="{FF2B5EF4-FFF2-40B4-BE49-F238E27FC236}">
                  <a16:creationId xmlns:a16="http://schemas.microsoft.com/office/drawing/2014/main" id="{B4D1A197-D6C9-6949-E0AE-9418EA28BBF2}"/>
                </a:ext>
                <a:ext uri="{C183D7F6-B498-43B3-948B-1728B52AA6E4}">
                  <adec:decorative xmlns:adec="http://schemas.microsoft.com/office/drawing/2017/decorative" val="1"/>
                </a:ext>
              </a:extLst>
            </p:cNvPr>
            <p:cNvCxnSpPr>
              <a:cxnSpLocks/>
            </p:cNvCxnSpPr>
            <p:nvPr userDrawn="1"/>
          </p:nvCxnSpPr>
          <p:spPr>
            <a:xfrm>
              <a:off x="838201" y="556528"/>
              <a:ext cx="10515602"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3" name="Graphic 12">
              <a:extLst>
                <a:ext uri="{FF2B5EF4-FFF2-40B4-BE49-F238E27FC236}">
                  <a16:creationId xmlns:a16="http://schemas.microsoft.com/office/drawing/2014/main" id="{25328049-E574-E395-4D7B-5344C7CD659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2821" y="27971"/>
              <a:ext cx="560082" cy="1104819"/>
            </a:xfrm>
            <a:prstGeom prst="rect">
              <a:avLst/>
            </a:prstGeom>
          </p:spPr>
        </p:pic>
        <p:pic>
          <p:nvPicPr>
            <p:cNvPr id="14" name="Graphic 13">
              <a:extLst>
                <a:ext uri="{FF2B5EF4-FFF2-40B4-BE49-F238E27FC236}">
                  <a16:creationId xmlns:a16="http://schemas.microsoft.com/office/drawing/2014/main" id="{2E71220E-A42C-704D-0801-AFDB61EE96D2}"/>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8968" y="218665"/>
              <a:ext cx="354264" cy="743088"/>
            </a:xfrm>
            <a:prstGeom prst="rect">
              <a:avLst/>
            </a:prstGeom>
          </p:spPr>
        </p:pic>
      </p:grpSp>
      <p:sp>
        <p:nvSpPr>
          <p:cNvPr id="4" name="Slide Number Placeholder 25">
            <a:extLst>
              <a:ext uri="{FF2B5EF4-FFF2-40B4-BE49-F238E27FC236}">
                <a16:creationId xmlns:a16="http://schemas.microsoft.com/office/drawing/2014/main" id="{A7E1B13D-F579-F003-9C38-5373D331437D}"/>
              </a:ext>
            </a:extLst>
          </p:cNvPr>
          <p:cNvSpPr>
            <a:spLocks noGrp="1"/>
          </p:cNvSpPr>
          <p:nvPr>
            <p:ph type="sldNum" sz="quarter" idx="4"/>
          </p:nvPr>
        </p:nvSpPr>
        <p:spPr>
          <a:xfrm>
            <a:off x="10976537" y="6418734"/>
            <a:ext cx="614083" cy="213099"/>
          </a:xfrm>
          <a:prstGeom prst="rect">
            <a:avLst/>
          </a:prstGeom>
        </p:spPr>
        <p:txBody>
          <a:bodyPr/>
          <a:lstStyle>
            <a:lvl1pPr algn="r">
              <a:defRPr sz="900" b="0"/>
            </a:lvl1pPr>
          </a:lstStyle>
          <a:p>
            <a:fld id="{BF649C54-126D-E34B-AD72-FB0E0D2DFC3C}" type="slidenum">
              <a:rPr lang="en-US" smtClean="0"/>
              <a:pPr/>
              <a:t>‹#›</a:t>
            </a:fld>
            <a:endParaRPr lang="en-US" sz="900"/>
          </a:p>
        </p:txBody>
      </p:sp>
      <p:sp>
        <p:nvSpPr>
          <p:cNvPr id="19" name="Text Placeholder 2">
            <a:extLst>
              <a:ext uri="{FF2B5EF4-FFF2-40B4-BE49-F238E27FC236}">
                <a16:creationId xmlns:a16="http://schemas.microsoft.com/office/drawing/2014/main" id="{D85A34F6-5E9A-A4E8-DDEC-A8150B66A847}"/>
              </a:ext>
            </a:extLst>
          </p:cNvPr>
          <p:cNvSpPr>
            <a:spLocks noGrp="1"/>
          </p:cNvSpPr>
          <p:nvPr>
            <p:ph type="body" sz="quarter" idx="18" hasCustomPrompt="1"/>
          </p:nvPr>
        </p:nvSpPr>
        <p:spPr>
          <a:xfrm>
            <a:off x="838201" y="157609"/>
            <a:ext cx="8139567" cy="372654"/>
          </a:xfrm>
        </p:spPr>
        <p:txBody>
          <a:bodyPr/>
          <a:lstStyle>
            <a:lvl1pPr>
              <a:buNone/>
              <a:defRPr sz="1500">
                <a:solidFill>
                  <a:schemeClr val="accent5"/>
                </a:solidFill>
              </a:defRPr>
            </a:lvl1pPr>
            <a:lvl2pPr>
              <a:defRPr sz="1350"/>
            </a:lvl2pPr>
            <a:lvl3pPr>
              <a:defRPr sz="1350"/>
            </a:lvl3pPr>
            <a:lvl4pPr>
              <a:defRPr sz="1350"/>
            </a:lvl4pPr>
            <a:lvl5pPr>
              <a:defRPr sz="1350"/>
            </a:lvl5pPr>
          </a:lstStyle>
          <a:p>
            <a:pPr lvl="0"/>
            <a:r>
              <a:rPr lang="en-US"/>
              <a:t>SECTION NAME GOES HERE IN CAPS</a:t>
            </a:r>
          </a:p>
        </p:txBody>
      </p:sp>
    </p:spTree>
    <p:extLst>
      <p:ext uri="{BB962C8B-B14F-4D97-AF65-F5344CB8AC3E}">
        <p14:creationId xmlns:p14="http://schemas.microsoft.com/office/powerpoint/2010/main" val="596944145"/>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4 - Title">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E0D70738-C6CA-199C-73DA-AA1947419B91}"/>
              </a:ext>
            </a:extLst>
          </p:cNvPr>
          <p:cNvSpPr>
            <a:spLocks noGrp="1"/>
          </p:cNvSpPr>
          <p:nvPr>
            <p:ph type="title" hasCustomPrompt="1"/>
          </p:nvPr>
        </p:nvSpPr>
        <p:spPr>
          <a:xfrm>
            <a:off x="2930323" y="2494689"/>
            <a:ext cx="8423479" cy="2063888"/>
          </a:xfrm>
          <a:prstGeom prst="rect">
            <a:avLst/>
          </a:prstGeom>
        </p:spPr>
        <p:txBody>
          <a:bodyPr anchor="t">
            <a:noAutofit/>
          </a:bodyPr>
          <a:lstStyle>
            <a:lvl1pPr>
              <a:lnSpc>
                <a:spcPct val="80000"/>
              </a:lnSpc>
              <a:defRPr sz="4500" b="0">
                <a:solidFill>
                  <a:schemeClr val="tx1"/>
                </a:solidFill>
              </a:defRPr>
            </a:lvl1pPr>
          </a:lstStyle>
          <a:p>
            <a:r>
              <a:rPr lang="en-US"/>
              <a:t>Click to add title</a:t>
            </a:r>
          </a:p>
        </p:txBody>
      </p:sp>
      <p:sp>
        <p:nvSpPr>
          <p:cNvPr id="2" name="Text Placeholder 2">
            <a:extLst>
              <a:ext uri="{FF2B5EF4-FFF2-40B4-BE49-F238E27FC236}">
                <a16:creationId xmlns:a16="http://schemas.microsoft.com/office/drawing/2014/main" id="{ABAF7A4C-E017-66D6-5BAF-7ACD886E3B1D}"/>
              </a:ext>
            </a:extLst>
          </p:cNvPr>
          <p:cNvSpPr>
            <a:spLocks noGrp="1"/>
          </p:cNvSpPr>
          <p:nvPr>
            <p:ph type="body" sz="quarter" idx="14" hasCustomPrompt="1"/>
          </p:nvPr>
        </p:nvSpPr>
        <p:spPr>
          <a:xfrm>
            <a:off x="2930322" y="1926771"/>
            <a:ext cx="8139567" cy="372654"/>
          </a:xfrm>
        </p:spPr>
        <p:txBody>
          <a:bodyPr/>
          <a:lstStyle>
            <a:lvl1pPr>
              <a:buNone/>
              <a:defRPr sz="2100">
                <a:solidFill>
                  <a:schemeClr val="tx1"/>
                </a:solidFill>
              </a:defRPr>
            </a:lvl1pPr>
            <a:lvl2pPr>
              <a:defRPr sz="1350"/>
            </a:lvl2pPr>
            <a:lvl3pPr>
              <a:defRPr sz="1350"/>
            </a:lvl3pPr>
            <a:lvl4pPr>
              <a:defRPr sz="1350"/>
            </a:lvl4pPr>
            <a:lvl5pPr>
              <a:defRPr sz="1350"/>
            </a:lvl5pPr>
          </a:lstStyle>
          <a:p>
            <a:pPr lvl="0"/>
            <a:r>
              <a:rPr lang="en-US"/>
              <a:t>SECTION NAME GOES HERE IN CAPS</a:t>
            </a:r>
          </a:p>
        </p:txBody>
      </p:sp>
      <p:sp>
        <p:nvSpPr>
          <p:cNvPr id="3" name="Slide Number Placeholder 25">
            <a:extLst>
              <a:ext uri="{FF2B5EF4-FFF2-40B4-BE49-F238E27FC236}">
                <a16:creationId xmlns:a16="http://schemas.microsoft.com/office/drawing/2014/main" id="{1C23F97A-FC7B-29BB-71F1-A3C800AFED9B}"/>
              </a:ext>
            </a:extLst>
          </p:cNvPr>
          <p:cNvSpPr>
            <a:spLocks noGrp="1"/>
          </p:cNvSpPr>
          <p:nvPr>
            <p:ph type="sldNum" sz="quarter" idx="4"/>
          </p:nvPr>
        </p:nvSpPr>
        <p:spPr>
          <a:xfrm>
            <a:off x="10976537" y="6418734"/>
            <a:ext cx="614083" cy="213099"/>
          </a:xfrm>
          <a:prstGeom prst="rect">
            <a:avLst/>
          </a:prstGeom>
        </p:spPr>
        <p:txBody>
          <a:bodyPr/>
          <a:lstStyle>
            <a:lvl1pPr algn="r">
              <a:defRPr sz="900" b="0"/>
            </a:lvl1pPr>
          </a:lstStyle>
          <a:p>
            <a:fld id="{BF649C54-126D-E34B-AD72-FB0E0D2DFC3C}" type="slidenum">
              <a:rPr lang="en-US" smtClean="0"/>
              <a:pPr/>
              <a:t>‹#›</a:t>
            </a:fld>
            <a:endParaRPr lang="en-US" sz="900"/>
          </a:p>
        </p:txBody>
      </p:sp>
      <p:pic>
        <p:nvPicPr>
          <p:cNvPr id="5" name="Graphic 4">
            <a:extLst>
              <a:ext uri="{FF2B5EF4-FFF2-40B4-BE49-F238E27FC236}">
                <a16:creationId xmlns:a16="http://schemas.microsoft.com/office/drawing/2014/main" id="{FABD9011-EAD0-9EEA-9310-05A2778C980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2705100" cy="6858000"/>
          </a:xfrm>
          <a:prstGeom prst="rect">
            <a:avLst/>
          </a:prstGeom>
        </p:spPr>
      </p:pic>
      <p:sp>
        <p:nvSpPr>
          <p:cNvPr id="10" name="Oval 9">
            <a:extLst>
              <a:ext uri="{FF2B5EF4-FFF2-40B4-BE49-F238E27FC236}">
                <a16:creationId xmlns:a16="http://schemas.microsoft.com/office/drawing/2014/main" id="{7C3C1729-5992-F7C3-BF84-28BB11ADACF4}"/>
              </a:ext>
            </a:extLst>
          </p:cNvPr>
          <p:cNvSpPr/>
          <p:nvPr userDrawn="1"/>
        </p:nvSpPr>
        <p:spPr>
          <a:xfrm>
            <a:off x="1407080" y="6052089"/>
            <a:ext cx="720764" cy="72076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aseline="0"/>
          </a:p>
        </p:txBody>
      </p:sp>
      <p:pic>
        <p:nvPicPr>
          <p:cNvPr id="12" name="Picture 11" descr="County of Marin logo">
            <a:extLst>
              <a:ext uri="{FF2B5EF4-FFF2-40B4-BE49-F238E27FC236}">
                <a16:creationId xmlns:a16="http://schemas.microsoft.com/office/drawing/2014/main" id="{D820F0B8-70B2-0E55-616B-BBCE66D66403}"/>
              </a:ext>
            </a:extLst>
          </p:cNvPr>
          <p:cNvPicPr>
            <a:picLocks noChangeAspect="1"/>
          </p:cNvPicPr>
          <p:nvPr userDrawn="1"/>
        </p:nvPicPr>
        <p:blipFill>
          <a:blip r:embed="rId3"/>
          <a:stretch>
            <a:fillRect/>
          </a:stretch>
        </p:blipFill>
        <p:spPr>
          <a:xfrm>
            <a:off x="1541009" y="6177616"/>
            <a:ext cx="468405" cy="454211"/>
          </a:xfrm>
          <a:prstGeom prst="rect">
            <a:avLst/>
          </a:prstGeom>
        </p:spPr>
      </p:pic>
    </p:spTree>
    <p:extLst>
      <p:ext uri="{BB962C8B-B14F-4D97-AF65-F5344CB8AC3E}">
        <p14:creationId xmlns:p14="http://schemas.microsoft.com/office/powerpoint/2010/main" val="3687617045"/>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4 - 1 Column">
    <p:bg>
      <p:bgPr>
        <a:solidFill>
          <a:schemeClr val="bg1"/>
        </a:solidFill>
        <a:effectLst/>
      </p:bgPr>
    </p:bg>
    <p:spTree>
      <p:nvGrpSpPr>
        <p:cNvPr id="1" name=""/>
        <p:cNvGrpSpPr/>
        <p:nvPr/>
      </p:nvGrpSpPr>
      <p:grpSpPr>
        <a:xfrm>
          <a:off x="0" y="0"/>
          <a:ext cx="0" cy="0"/>
          <a:chOff x="0" y="0"/>
          <a:chExt cx="0" cy="0"/>
        </a:xfrm>
      </p:grpSpPr>
      <p:sp>
        <p:nvSpPr>
          <p:cNvPr id="2" name="Text Placeholder 38">
            <a:extLst>
              <a:ext uri="{FF2B5EF4-FFF2-40B4-BE49-F238E27FC236}">
                <a16:creationId xmlns:a16="http://schemas.microsoft.com/office/drawing/2014/main" id="{01CBACF4-7AF4-5791-9DAF-1766C73BE523}"/>
              </a:ext>
            </a:extLst>
          </p:cNvPr>
          <p:cNvSpPr>
            <a:spLocks noGrp="1"/>
          </p:cNvSpPr>
          <p:nvPr>
            <p:ph type="body" sz="quarter" idx="15" hasCustomPrompt="1"/>
          </p:nvPr>
        </p:nvSpPr>
        <p:spPr>
          <a:xfrm>
            <a:off x="838202" y="2358552"/>
            <a:ext cx="10515601" cy="344066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C269C532-10DA-8E73-F272-6752AD09D9D1}"/>
              </a:ext>
            </a:extLst>
          </p:cNvPr>
          <p:cNvGrpSpPr/>
          <p:nvPr userDrawn="1"/>
        </p:nvGrpSpPr>
        <p:grpSpPr>
          <a:xfrm>
            <a:off x="-42821" y="0"/>
            <a:ext cx="12234821" cy="1132790"/>
            <a:chOff x="-42821" y="0"/>
            <a:chExt cx="12234821" cy="1132790"/>
          </a:xfrm>
        </p:grpSpPr>
        <p:sp>
          <p:nvSpPr>
            <p:cNvPr id="6" name="Rectangle 5">
              <a:extLst>
                <a:ext uri="{FF2B5EF4-FFF2-40B4-BE49-F238E27FC236}">
                  <a16:creationId xmlns:a16="http://schemas.microsoft.com/office/drawing/2014/main" id="{5B474D8F-C154-ADCE-16FB-765F8D84D8BD}"/>
                </a:ext>
                <a:ext uri="{C183D7F6-B498-43B3-948B-1728B52AA6E4}">
                  <adec:decorative xmlns:adec="http://schemas.microsoft.com/office/drawing/2017/decorative" val="1"/>
                </a:ext>
              </a:extLst>
            </p:cNvPr>
            <p:cNvSpPr/>
            <p:nvPr userDrawn="1"/>
          </p:nvSpPr>
          <p:spPr>
            <a:xfrm>
              <a:off x="-18968" y="0"/>
              <a:ext cx="12210968" cy="681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aseline="0" dirty="0"/>
            </a:p>
          </p:txBody>
        </p:sp>
        <p:cxnSp>
          <p:nvCxnSpPr>
            <p:cNvPr id="7" name="Straight Connector 6">
              <a:extLst>
                <a:ext uri="{FF2B5EF4-FFF2-40B4-BE49-F238E27FC236}">
                  <a16:creationId xmlns:a16="http://schemas.microsoft.com/office/drawing/2014/main" id="{0EFA5950-1E09-0A2F-F0E8-85E074CDAEAC}"/>
                </a:ext>
                <a:ext uri="{C183D7F6-B498-43B3-948B-1728B52AA6E4}">
                  <adec:decorative xmlns:adec="http://schemas.microsoft.com/office/drawing/2017/decorative" val="1"/>
                </a:ext>
              </a:extLst>
            </p:cNvPr>
            <p:cNvCxnSpPr>
              <a:cxnSpLocks/>
            </p:cNvCxnSpPr>
            <p:nvPr userDrawn="1"/>
          </p:nvCxnSpPr>
          <p:spPr>
            <a:xfrm>
              <a:off x="838201" y="556528"/>
              <a:ext cx="1051560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5970974C-1B9B-0049-1A90-3F08D51D8DC2}"/>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2821" y="27971"/>
              <a:ext cx="560082" cy="1104819"/>
            </a:xfrm>
            <a:prstGeom prst="rect">
              <a:avLst/>
            </a:prstGeom>
          </p:spPr>
        </p:pic>
        <p:pic>
          <p:nvPicPr>
            <p:cNvPr id="9" name="Graphic 8">
              <a:extLst>
                <a:ext uri="{FF2B5EF4-FFF2-40B4-BE49-F238E27FC236}">
                  <a16:creationId xmlns:a16="http://schemas.microsoft.com/office/drawing/2014/main" id="{CE43C781-CBD6-8D28-7477-111E20E0AC5B}"/>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8968" y="218665"/>
              <a:ext cx="354264" cy="743088"/>
            </a:xfrm>
            <a:prstGeom prst="rect">
              <a:avLst/>
            </a:prstGeom>
          </p:spPr>
        </p:pic>
      </p:grpSp>
      <p:sp>
        <p:nvSpPr>
          <p:cNvPr id="3" name="Title 14">
            <a:extLst>
              <a:ext uri="{FF2B5EF4-FFF2-40B4-BE49-F238E27FC236}">
                <a16:creationId xmlns:a16="http://schemas.microsoft.com/office/drawing/2014/main" id="{6C38B2E3-D93A-0B56-C915-24E3D2BE02DB}"/>
              </a:ext>
            </a:extLst>
          </p:cNvPr>
          <p:cNvSpPr>
            <a:spLocks noGrp="1"/>
          </p:cNvSpPr>
          <p:nvPr>
            <p:ph type="title"/>
          </p:nvPr>
        </p:nvSpPr>
        <p:spPr>
          <a:xfrm>
            <a:off x="838202" y="1048294"/>
            <a:ext cx="10515601" cy="1188738"/>
          </a:xfrm>
          <a:prstGeom prst="rect">
            <a:avLst/>
          </a:prstGeom>
        </p:spPr>
        <p:txBody>
          <a:bodyPr/>
          <a:lstStyle>
            <a:lvl1pPr>
              <a:defRPr>
                <a:solidFill>
                  <a:schemeClr val="tx1"/>
                </a:solidFill>
              </a:defRPr>
            </a:lvl1pPr>
          </a:lstStyle>
          <a:p>
            <a:r>
              <a:rPr lang="en-US"/>
              <a:t>Click to edit Master title style</a:t>
            </a:r>
          </a:p>
        </p:txBody>
      </p:sp>
      <p:sp>
        <p:nvSpPr>
          <p:cNvPr id="4" name="Slide Number Placeholder 25">
            <a:extLst>
              <a:ext uri="{FF2B5EF4-FFF2-40B4-BE49-F238E27FC236}">
                <a16:creationId xmlns:a16="http://schemas.microsoft.com/office/drawing/2014/main" id="{A7E1B13D-F579-F003-9C38-5373D331437D}"/>
              </a:ext>
            </a:extLst>
          </p:cNvPr>
          <p:cNvSpPr>
            <a:spLocks noGrp="1"/>
          </p:cNvSpPr>
          <p:nvPr>
            <p:ph type="sldNum" sz="quarter" idx="4"/>
          </p:nvPr>
        </p:nvSpPr>
        <p:spPr>
          <a:xfrm>
            <a:off x="10976537" y="6418734"/>
            <a:ext cx="614083" cy="213099"/>
          </a:xfrm>
          <a:prstGeom prst="rect">
            <a:avLst/>
          </a:prstGeom>
        </p:spPr>
        <p:txBody>
          <a:bodyPr/>
          <a:lstStyle>
            <a:lvl1pPr algn="r">
              <a:defRPr sz="900" b="0"/>
            </a:lvl1pPr>
          </a:lstStyle>
          <a:p>
            <a:fld id="{BF649C54-126D-E34B-AD72-FB0E0D2DFC3C}" type="slidenum">
              <a:rPr lang="en-US" smtClean="0"/>
              <a:pPr/>
              <a:t>‹#›</a:t>
            </a:fld>
            <a:endParaRPr lang="en-US" sz="900"/>
          </a:p>
        </p:txBody>
      </p:sp>
      <p:sp>
        <p:nvSpPr>
          <p:cNvPr id="17" name="Text Placeholder 2">
            <a:extLst>
              <a:ext uri="{FF2B5EF4-FFF2-40B4-BE49-F238E27FC236}">
                <a16:creationId xmlns:a16="http://schemas.microsoft.com/office/drawing/2014/main" id="{672334BC-3869-67FA-88FC-9172E8AA08D7}"/>
              </a:ext>
            </a:extLst>
          </p:cNvPr>
          <p:cNvSpPr>
            <a:spLocks noGrp="1"/>
          </p:cNvSpPr>
          <p:nvPr>
            <p:ph type="body" sz="quarter" idx="18" hasCustomPrompt="1"/>
          </p:nvPr>
        </p:nvSpPr>
        <p:spPr>
          <a:xfrm>
            <a:off x="838201" y="157609"/>
            <a:ext cx="8139567" cy="372654"/>
          </a:xfrm>
        </p:spPr>
        <p:txBody>
          <a:bodyPr/>
          <a:lstStyle>
            <a:lvl1pPr>
              <a:buNone/>
              <a:defRPr sz="1500">
                <a:solidFill>
                  <a:schemeClr val="tx1"/>
                </a:solidFill>
              </a:defRPr>
            </a:lvl1pPr>
            <a:lvl2pPr>
              <a:defRPr sz="1350"/>
            </a:lvl2pPr>
            <a:lvl3pPr>
              <a:defRPr sz="1350"/>
            </a:lvl3pPr>
            <a:lvl4pPr>
              <a:defRPr sz="1350"/>
            </a:lvl4pPr>
            <a:lvl5pPr>
              <a:defRPr sz="1350"/>
            </a:lvl5pPr>
          </a:lstStyle>
          <a:p>
            <a:pPr lvl="0"/>
            <a:r>
              <a:rPr lang="en-US"/>
              <a:t>SECTION NAME GOES HERE IN CAPS</a:t>
            </a:r>
          </a:p>
        </p:txBody>
      </p:sp>
    </p:spTree>
    <p:extLst>
      <p:ext uri="{BB962C8B-B14F-4D97-AF65-F5344CB8AC3E}">
        <p14:creationId xmlns:p14="http://schemas.microsoft.com/office/powerpoint/2010/main" val="647865491"/>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4 - Graphic/Image Text">
    <p:bg>
      <p:bgPr>
        <a:solidFill>
          <a:schemeClr val="bg1"/>
        </a:solidFill>
        <a:effectLst/>
      </p:bgPr>
    </p:bg>
    <p:spTree>
      <p:nvGrpSpPr>
        <p:cNvPr id="1" name=""/>
        <p:cNvGrpSpPr/>
        <p:nvPr/>
      </p:nvGrpSpPr>
      <p:grpSpPr>
        <a:xfrm>
          <a:off x="0" y="0"/>
          <a:ext cx="0" cy="0"/>
          <a:chOff x="0" y="0"/>
          <a:chExt cx="0" cy="0"/>
        </a:xfrm>
      </p:grpSpPr>
      <p:sp>
        <p:nvSpPr>
          <p:cNvPr id="13" name="Text Placeholder 38">
            <a:extLst>
              <a:ext uri="{FF2B5EF4-FFF2-40B4-BE49-F238E27FC236}">
                <a16:creationId xmlns:a16="http://schemas.microsoft.com/office/drawing/2014/main" id="{B5CD83D8-8780-C546-1DC5-C08F82C67720}"/>
              </a:ext>
            </a:extLst>
          </p:cNvPr>
          <p:cNvSpPr>
            <a:spLocks noGrp="1"/>
          </p:cNvSpPr>
          <p:nvPr>
            <p:ph type="body" sz="quarter" idx="15" hasCustomPrompt="1"/>
          </p:nvPr>
        </p:nvSpPr>
        <p:spPr>
          <a:xfrm>
            <a:off x="6474781" y="2358552"/>
            <a:ext cx="4879023" cy="344066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4" name="Title 14">
            <a:extLst>
              <a:ext uri="{FF2B5EF4-FFF2-40B4-BE49-F238E27FC236}">
                <a16:creationId xmlns:a16="http://schemas.microsoft.com/office/drawing/2014/main" id="{0E20A82B-A1E7-BC7C-0CCD-68D9E105B8F5}"/>
              </a:ext>
            </a:extLst>
          </p:cNvPr>
          <p:cNvSpPr>
            <a:spLocks noGrp="1"/>
          </p:cNvSpPr>
          <p:nvPr>
            <p:ph type="title"/>
          </p:nvPr>
        </p:nvSpPr>
        <p:spPr>
          <a:xfrm>
            <a:off x="6474781" y="1048294"/>
            <a:ext cx="4879023" cy="1188738"/>
          </a:xfrm>
          <a:prstGeom prst="rect">
            <a:avLst/>
          </a:prstGeom>
        </p:spPr>
        <p:txBody>
          <a:bodyPr/>
          <a:lstStyle>
            <a:lvl1pPr>
              <a:defRPr>
                <a:solidFill>
                  <a:schemeClr val="tx1"/>
                </a:solidFill>
              </a:defRPr>
            </a:lvl1pPr>
          </a:lstStyle>
          <a:p>
            <a:r>
              <a:rPr lang="en-US"/>
              <a:t>Click to edit Master title style</a:t>
            </a:r>
          </a:p>
        </p:txBody>
      </p:sp>
      <p:sp>
        <p:nvSpPr>
          <p:cNvPr id="15" name="Content Placeholder 4">
            <a:extLst>
              <a:ext uri="{FF2B5EF4-FFF2-40B4-BE49-F238E27FC236}">
                <a16:creationId xmlns:a16="http://schemas.microsoft.com/office/drawing/2014/main" id="{09872C8D-4EE9-8097-7866-EC4AD6C6D59D}"/>
              </a:ext>
            </a:extLst>
          </p:cNvPr>
          <p:cNvSpPr>
            <a:spLocks noGrp="1"/>
          </p:cNvSpPr>
          <p:nvPr>
            <p:ph sz="quarter" idx="16"/>
          </p:nvPr>
        </p:nvSpPr>
        <p:spPr>
          <a:xfrm>
            <a:off x="838200" y="1048297"/>
            <a:ext cx="5504496" cy="47509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Slide Number Placeholder 25">
            <a:extLst>
              <a:ext uri="{FF2B5EF4-FFF2-40B4-BE49-F238E27FC236}">
                <a16:creationId xmlns:a16="http://schemas.microsoft.com/office/drawing/2014/main" id="{C4436473-DD16-6C65-6D45-9C0FF80B598E}"/>
              </a:ext>
            </a:extLst>
          </p:cNvPr>
          <p:cNvSpPr>
            <a:spLocks noGrp="1"/>
          </p:cNvSpPr>
          <p:nvPr>
            <p:ph type="sldNum" sz="quarter" idx="4"/>
          </p:nvPr>
        </p:nvSpPr>
        <p:spPr>
          <a:xfrm>
            <a:off x="10976537" y="6418734"/>
            <a:ext cx="614083" cy="213099"/>
          </a:xfrm>
          <a:prstGeom prst="rect">
            <a:avLst/>
          </a:prstGeom>
        </p:spPr>
        <p:txBody>
          <a:bodyPr/>
          <a:lstStyle>
            <a:lvl1pPr algn="r">
              <a:defRPr sz="900" b="0"/>
            </a:lvl1pPr>
          </a:lstStyle>
          <a:p>
            <a:fld id="{BF649C54-126D-E34B-AD72-FB0E0D2DFC3C}" type="slidenum">
              <a:rPr lang="en-US" smtClean="0"/>
              <a:pPr/>
              <a:t>‹#›</a:t>
            </a:fld>
            <a:endParaRPr lang="en-US" sz="900"/>
          </a:p>
        </p:txBody>
      </p:sp>
      <p:grpSp>
        <p:nvGrpSpPr>
          <p:cNvPr id="18" name="Group 17">
            <a:extLst>
              <a:ext uri="{FF2B5EF4-FFF2-40B4-BE49-F238E27FC236}">
                <a16:creationId xmlns:a16="http://schemas.microsoft.com/office/drawing/2014/main" id="{4F37EB1F-3C47-29FA-BB7B-C475F9EC4586}"/>
              </a:ext>
            </a:extLst>
          </p:cNvPr>
          <p:cNvGrpSpPr/>
          <p:nvPr userDrawn="1"/>
        </p:nvGrpSpPr>
        <p:grpSpPr>
          <a:xfrm>
            <a:off x="-42821" y="0"/>
            <a:ext cx="12234821" cy="1132790"/>
            <a:chOff x="-42821" y="0"/>
            <a:chExt cx="12234821" cy="1132790"/>
          </a:xfrm>
        </p:grpSpPr>
        <p:sp>
          <p:nvSpPr>
            <p:cNvPr id="19" name="Rectangle 18">
              <a:extLst>
                <a:ext uri="{FF2B5EF4-FFF2-40B4-BE49-F238E27FC236}">
                  <a16:creationId xmlns:a16="http://schemas.microsoft.com/office/drawing/2014/main" id="{7B0B1BB4-AB60-ECBD-2E97-152FC2E13B33}"/>
                </a:ext>
                <a:ext uri="{C183D7F6-B498-43B3-948B-1728B52AA6E4}">
                  <adec:decorative xmlns:adec="http://schemas.microsoft.com/office/drawing/2017/decorative" val="1"/>
                </a:ext>
              </a:extLst>
            </p:cNvPr>
            <p:cNvSpPr/>
            <p:nvPr userDrawn="1"/>
          </p:nvSpPr>
          <p:spPr>
            <a:xfrm>
              <a:off x="-18968" y="0"/>
              <a:ext cx="12210968" cy="681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aseline="0" dirty="0"/>
            </a:p>
          </p:txBody>
        </p:sp>
        <p:cxnSp>
          <p:nvCxnSpPr>
            <p:cNvPr id="20" name="Straight Connector 19">
              <a:extLst>
                <a:ext uri="{FF2B5EF4-FFF2-40B4-BE49-F238E27FC236}">
                  <a16:creationId xmlns:a16="http://schemas.microsoft.com/office/drawing/2014/main" id="{D77D24AD-4C75-B5E9-26C9-321A5FC4E70E}"/>
                </a:ext>
                <a:ext uri="{C183D7F6-B498-43B3-948B-1728B52AA6E4}">
                  <adec:decorative xmlns:adec="http://schemas.microsoft.com/office/drawing/2017/decorative" val="1"/>
                </a:ext>
              </a:extLst>
            </p:cNvPr>
            <p:cNvCxnSpPr>
              <a:cxnSpLocks/>
            </p:cNvCxnSpPr>
            <p:nvPr userDrawn="1"/>
          </p:nvCxnSpPr>
          <p:spPr>
            <a:xfrm>
              <a:off x="838201" y="556528"/>
              <a:ext cx="1051560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21" name="Graphic 20">
              <a:extLst>
                <a:ext uri="{FF2B5EF4-FFF2-40B4-BE49-F238E27FC236}">
                  <a16:creationId xmlns:a16="http://schemas.microsoft.com/office/drawing/2014/main" id="{B3AA58FC-7677-4E91-733C-EAC65B116A3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2821" y="27971"/>
              <a:ext cx="560082" cy="1104819"/>
            </a:xfrm>
            <a:prstGeom prst="rect">
              <a:avLst/>
            </a:prstGeom>
          </p:spPr>
        </p:pic>
        <p:pic>
          <p:nvPicPr>
            <p:cNvPr id="23" name="Graphic 22">
              <a:extLst>
                <a:ext uri="{FF2B5EF4-FFF2-40B4-BE49-F238E27FC236}">
                  <a16:creationId xmlns:a16="http://schemas.microsoft.com/office/drawing/2014/main" id="{BF11457B-28EB-D39B-A006-3EC08C167A1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8968" y="218665"/>
              <a:ext cx="354264" cy="743088"/>
            </a:xfrm>
            <a:prstGeom prst="rect">
              <a:avLst/>
            </a:prstGeom>
          </p:spPr>
        </p:pic>
      </p:grpSp>
      <p:sp>
        <p:nvSpPr>
          <p:cNvPr id="22" name="Text Placeholder 2">
            <a:extLst>
              <a:ext uri="{FF2B5EF4-FFF2-40B4-BE49-F238E27FC236}">
                <a16:creationId xmlns:a16="http://schemas.microsoft.com/office/drawing/2014/main" id="{A764BE02-2D3B-B4CC-B0D7-49C1CFD65BB3}"/>
              </a:ext>
            </a:extLst>
          </p:cNvPr>
          <p:cNvSpPr>
            <a:spLocks noGrp="1"/>
          </p:cNvSpPr>
          <p:nvPr>
            <p:ph type="body" sz="quarter" idx="18" hasCustomPrompt="1"/>
          </p:nvPr>
        </p:nvSpPr>
        <p:spPr>
          <a:xfrm>
            <a:off x="838201" y="157609"/>
            <a:ext cx="8139567" cy="372654"/>
          </a:xfrm>
        </p:spPr>
        <p:txBody>
          <a:bodyPr/>
          <a:lstStyle>
            <a:lvl1pPr>
              <a:buNone/>
              <a:defRPr sz="1500">
                <a:solidFill>
                  <a:schemeClr val="tx1"/>
                </a:solidFill>
              </a:defRPr>
            </a:lvl1pPr>
            <a:lvl2pPr>
              <a:defRPr sz="1350"/>
            </a:lvl2pPr>
            <a:lvl3pPr>
              <a:defRPr sz="1350"/>
            </a:lvl3pPr>
            <a:lvl4pPr>
              <a:defRPr sz="1350"/>
            </a:lvl4pPr>
            <a:lvl5pPr>
              <a:defRPr sz="1350"/>
            </a:lvl5pPr>
          </a:lstStyle>
          <a:p>
            <a:pPr lvl="0"/>
            <a:r>
              <a:rPr lang="en-US"/>
              <a:t>SECTION NAME GOES HERE IN CAPS</a:t>
            </a:r>
          </a:p>
        </p:txBody>
      </p:sp>
    </p:spTree>
    <p:extLst>
      <p:ext uri="{BB962C8B-B14F-4D97-AF65-F5344CB8AC3E}">
        <p14:creationId xmlns:p14="http://schemas.microsoft.com/office/powerpoint/2010/main" val="593158742"/>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7_Overview - Blank Page">
    <p:bg>
      <p:bgPr>
        <a:solidFill>
          <a:schemeClr val="bg1"/>
        </a:solidFill>
        <a:effectLst/>
      </p:bgPr>
    </p:bg>
    <p:spTree>
      <p:nvGrpSpPr>
        <p:cNvPr id="1" name=""/>
        <p:cNvGrpSpPr/>
        <p:nvPr/>
      </p:nvGrpSpPr>
      <p:grpSpPr>
        <a:xfrm>
          <a:off x="0" y="0"/>
          <a:ext cx="0" cy="0"/>
          <a:chOff x="0" y="0"/>
          <a:chExt cx="0" cy="0"/>
        </a:xfrm>
      </p:grpSpPr>
      <p:sp>
        <p:nvSpPr>
          <p:cNvPr id="7" name="Text Placeholder 38">
            <a:extLst>
              <a:ext uri="{FF2B5EF4-FFF2-40B4-BE49-F238E27FC236}">
                <a16:creationId xmlns:a16="http://schemas.microsoft.com/office/drawing/2014/main" id="{50D34000-60C2-A69C-88B6-C43922CDDE2A}"/>
              </a:ext>
            </a:extLst>
          </p:cNvPr>
          <p:cNvSpPr>
            <a:spLocks noGrp="1"/>
          </p:cNvSpPr>
          <p:nvPr>
            <p:ph type="body" sz="quarter" idx="15" hasCustomPrompt="1"/>
          </p:nvPr>
        </p:nvSpPr>
        <p:spPr>
          <a:xfrm>
            <a:off x="835207" y="2358552"/>
            <a:ext cx="4879023" cy="344066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grpSp>
        <p:nvGrpSpPr>
          <p:cNvPr id="12" name="Group 11">
            <a:extLst>
              <a:ext uri="{FF2B5EF4-FFF2-40B4-BE49-F238E27FC236}">
                <a16:creationId xmlns:a16="http://schemas.microsoft.com/office/drawing/2014/main" id="{7FEADBCE-8F1E-F080-4F7B-834224654355}"/>
              </a:ext>
            </a:extLst>
          </p:cNvPr>
          <p:cNvGrpSpPr/>
          <p:nvPr userDrawn="1"/>
        </p:nvGrpSpPr>
        <p:grpSpPr>
          <a:xfrm>
            <a:off x="-42821" y="0"/>
            <a:ext cx="12234821" cy="1132790"/>
            <a:chOff x="-42821" y="0"/>
            <a:chExt cx="12234821" cy="1132790"/>
          </a:xfrm>
        </p:grpSpPr>
        <p:sp>
          <p:nvSpPr>
            <p:cNvPr id="13" name="Rectangle 12">
              <a:extLst>
                <a:ext uri="{FF2B5EF4-FFF2-40B4-BE49-F238E27FC236}">
                  <a16:creationId xmlns:a16="http://schemas.microsoft.com/office/drawing/2014/main" id="{0EA8F2DD-AF39-984C-9744-2A867B755CC3}"/>
                </a:ext>
                <a:ext uri="{C183D7F6-B498-43B3-948B-1728B52AA6E4}">
                  <adec:decorative xmlns:adec="http://schemas.microsoft.com/office/drawing/2017/decorative" val="1"/>
                </a:ext>
              </a:extLst>
            </p:cNvPr>
            <p:cNvSpPr/>
            <p:nvPr userDrawn="1"/>
          </p:nvSpPr>
          <p:spPr>
            <a:xfrm>
              <a:off x="-18968" y="0"/>
              <a:ext cx="12210968" cy="681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aseline="0" dirty="0"/>
            </a:p>
          </p:txBody>
        </p:sp>
        <p:cxnSp>
          <p:nvCxnSpPr>
            <p:cNvPr id="14" name="Straight Connector 13">
              <a:extLst>
                <a:ext uri="{FF2B5EF4-FFF2-40B4-BE49-F238E27FC236}">
                  <a16:creationId xmlns:a16="http://schemas.microsoft.com/office/drawing/2014/main" id="{1CDE6924-1B89-D5B5-1E5D-3024D0AB92C9}"/>
                </a:ext>
                <a:ext uri="{C183D7F6-B498-43B3-948B-1728B52AA6E4}">
                  <adec:decorative xmlns:adec="http://schemas.microsoft.com/office/drawing/2017/decorative" val="1"/>
                </a:ext>
              </a:extLst>
            </p:cNvPr>
            <p:cNvCxnSpPr>
              <a:cxnSpLocks/>
            </p:cNvCxnSpPr>
            <p:nvPr userDrawn="1"/>
          </p:nvCxnSpPr>
          <p:spPr>
            <a:xfrm>
              <a:off x="838201" y="556528"/>
              <a:ext cx="1051560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5" name="Graphic 14">
              <a:extLst>
                <a:ext uri="{FF2B5EF4-FFF2-40B4-BE49-F238E27FC236}">
                  <a16:creationId xmlns:a16="http://schemas.microsoft.com/office/drawing/2014/main" id="{2441E4D7-1ADA-FB7A-CEB2-648EE3F13E0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2821" y="27971"/>
              <a:ext cx="560082" cy="1104819"/>
            </a:xfrm>
            <a:prstGeom prst="rect">
              <a:avLst/>
            </a:prstGeom>
          </p:spPr>
        </p:pic>
        <p:pic>
          <p:nvPicPr>
            <p:cNvPr id="16" name="Graphic 15">
              <a:extLst>
                <a:ext uri="{FF2B5EF4-FFF2-40B4-BE49-F238E27FC236}">
                  <a16:creationId xmlns:a16="http://schemas.microsoft.com/office/drawing/2014/main" id="{7A5E758D-DEC2-173E-D21F-1087EDDEA6F8}"/>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8968" y="218665"/>
              <a:ext cx="354264" cy="743088"/>
            </a:xfrm>
            <a:prstGeom prst="rect">
              <a:avLst/>
            </a:prstGeom>
          </p:spPr>
        </p:pic>
      </p:grpSp>
      <p:sp>
        <p:nvSpPr>
          <p:cNvPr id="9" name="Title 14">
            <a:extLst>
              <a:ext uri="{FF2B5EF4-FFF2-40B4-BE49-F238E27FC236}">
                <a16:creationId xmlns:a16="http://schemas.microsoft.com/office/drawing/2014/main" id="{685D174F-52D7-1A64-922B-4E3A1D5D3216}"/>
              </a:ext>
            </a:extLst>
          </p:cNvPr>
          <p:cNvSpPr>
            <a:spLocks noGrp="1"/>
          </p:cNvSpPr>
          <p:nvPr>
            <p:ph type="title"/>
          </p:nvPr>
        </p:nvSpPr>
        <p:spPr>
          <a:xfrm>
            <a:off x="835207" y="1048294"/>
            <a:ext cx="4879023" cy="1188738"/>
          </a:xfrm>
          <a:prstGeom prst="rect">
            <a:avLst/>
          </a:prstGeom>
        </p:spPr>
        <p:txBody>
          <a:bodyPr/>
          <a:lstStyle>
            <a:lvl1pPr>
              <a:defRPr>
                <a:solidFill>
                  <a:schemeClr val="tx1"/>
                </a:solidFill>
              </a:defRPr>
            </a:lvl1pPr>
          </a:lstStyle>
          <a:p>
            <a:r>
              <a:rPr lang="en-US"/>
              <a:t>Click to edit Master title style</a:t>
            </a:r>
          </a:p>
        </p:txBody>
      </p:sp>
      <p:sp>
        <p:nvSpPr>
          <p:cNvPr id="10" name="Content Placeholder 4">
            <a:extLst>
              <a:ext uri="{FF2B5EF4-FFF2-40B4-BE49-F238E27FC236}">
                <a16:creationId xmlns:a16="http://schemas.microsoft.com/office/drawing/2014/main" id="{B800CA4D-E651-C672-7032-C5B274F9517E}"/>
              </a:ext>
            </a:extLst>
          </p:cNvPr>
          <p:cNvSpPr>
            <a:spLocks noGrp="1"/>
          </p:cNvSpPr>
          <p:nvPr>
            <p:ph sz="quarter" idx="16"/>
          </p:nvPr>
        </p:nvSpPr>
        <p:spPr>
          <a:xfrm>
            <a:off x="5870223" y="1048297"/>
            <a:ext cx="5504496" cy="47509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Slide Number Placeholder 25">
            <a:extLst>
              <a:ext uri="{FF2B5EF4-FFF2-40B4-BE49-F238E27FC236}">
                <a16:creationId xmlns:a16="http://schemas.microsoft.com/office/drawing/2014/main" id="{C5BF24C0-0FCC-9956-D09E-2FD0EC683381}"/>
              </a:ext>
            </a:extLst>
          </p:cNvPr>
          <p:cNvSpPr>
            <a:spLocks noGrp="1"/>
          </p:cNvSpPr>
          <p:nvPr>
            <p:ph type="sldNum" sz="quarter" idx="4"/>
          </p:nvPr>
        </p:nvSpPr>
        <p:spPr>
          <a:xfrm>
            <a:off x="10976537" y="6418734"/>
            <a:ext cx="614083" cy="213099"/>
          </a:xfrm>
          <a:prstGeom prst="rect">
            <a:avLst/>
          </a:prstGeom>
        </p:spPr>
        <p:txBody>
          <a:bodyPr/>
          <a:lstStyle>
            <a:lvl1pPr algn="r">
              <a:defRPr sz="900" b="0"/>
            </a:lvl1pPr>
          </a:lstStyle>
          <a:p>
            <a:fld id="{BF649C54-126D-E34B-AD72-FB0E0D2DFC3C}" type="slidenum">
              <a:rPr lang="en-US" smtClean="0"/>
              <a:pPr/>
              <a:t>‹#›</a:t>
            </a:fld>
            <a:endParaRPr lang="en-US" sz="900"/>
          </a:p>
        </p:txBody>
      </p:sp>
      <p:sp>
        <p:nvSpPr>
          <p:cNvPr id="22" name="Text Placeholder 2">
            <a:extLst>
              <a:ext uri="{FF2B5EF4-FFF2-40B4-BE49-F238E27FC236}">
                <a16:creationId xmlns:a16="http://schemas.microsoft.com/office/drawing/2014/main" id="{C92B558E-04A9-5A31-085C-73EE3F42EA1D}"/>
              </a:ext>
            </a:extLst>
          </p:cNvPr>
          <p:cNvSpPr>
            <a:spLocks noGrp="1"/>
          </p:cNvSpPr>
          <p:nvPr>
            <p:ph type="body" sz="quarter" idx="18" hasCustomPrompt="1"/>
          </p:nvPr>
        </p:nvSpPr>
        <p:spPr>
          <a:xfrm>
            <a:off x="838201" y="157609"/>
            <a:ext cx="8139567" cy="372654"/>
          </a:xfrm>
        </p:spPr>
        <p:txBody>
          <a:bodyPr/>
          <a:lstStyle>
            <a:lvl1pPr>
              <a:buNone/>
              <a:defRPr sz="1500">
                <a:solidFill>
                  <a:schemeClr val="tx1"/>
                </a:solidFill>
              </a:defRPr>
            </a:lvl1pPr>
            <a:lvl2pPr>
              <a:defRPr sz="1350"/>
            </a:lvl2pPr>
            <a:lvl3pPr>
              <a:defRPr sz="1350"/>
            </a:lvl3pPr>
            <a:lvl4pPr>
              <a:defRPr sz="1350"/>
            </a:lvl4pPr>
            <a:lvl5pPr>
              <a:defRPr sz="1350"/>
            </a:lvl5pPr>
          </a:lstStyle>
          <a:p>
            <a:pPr lvl="0"/>
            <a:r>
              <a:rPr lang="en-US"/>
              <a:t>SECTION NAME GOES HERE IN CAPS</a:t>
            </a:r>
          </a:p>
        </p:txBody>
      </p:sp>
    </p:spTree>
    <p:extLst>
      <p:ext uri="{BB962C8B-B14F-4D97-AF65-F5344CB8AC3E}">
        <p14:creationId xmlns:p14="http://schemas.microsoft.com/office/powerpoint/2010/main" val="3017431419"/>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4 - Quote">
    <p:bg>
      <p:bgPr>
        <a:solidFill>
          <a:schemeClr val="tx1"/>
        </a:solidFill>
        <a:effectLst/>
      </p:bgPr>
    </p:bg>
    <p:spTree>
      <p:nvGrpSpPr>
        <p:cNvPr id="1" name=""/>
        <p:cNvGrpSpPr/>
        <p:nvPr/>
      </p:nvGrpSpPr>
      <p:grpSpPr>
        <a:xfrm>
          <a:off x="0" y="0"/>
          <a:ext cx="0" cy="0"/>
          <a:chOff x="0" y="0"/>
          <a:chExt cx="0" cy="0"/>
        </a:xfrm>
      </p:grpSpPr>
      <p:sp>
        <p:nvSpPr>
          <p:cNvPr id="10" name="Title 14">
            <a:extLst>
              <a:ext uri="{FF2B5EF4-FFF2-40B4-BE49-F238E27FC236}">
                <a16:creationId xmlns:a16="http://schemas.microsoft.com/office/drawing/2014/main" id="{1355A00A-1671-249C-EF3D-4FFECBF0B167}"/>
              </a:ext>
            </a:extLst>
          </p:cNvPr>
          <p:cNvSpPr>
            <a:spLocks noGrp="1"/>
          </p:cNvSpPr>
          <p:nvPr>
            <p:ph type="title" hasCustomPrompt="1"/>
          </p:nvPr>
        </p:nvSpPr>
        <p:spPr>
          <a:xfrm>
            <a:off x="838201" y="1730829"/>
            <a:ext cx="10515599" cy="4033157"/>
          </a:xfrm>
          <a:prstGeom prst="rect">
            <a:avLst/>
          </a:prstGeom>
        </p:spPr>
        <p:txBody>
          <a:bodyPr/>
          <a:lstStyle>
            <a:lvl1pPr>
              <a:defRPr>
                <a:solidFill>
                  <a:schemeClr val="bg1"/>
                </a:solidFill>
              </a:defRPr>
            </a:lvl1pPr>
          </a:lstStyle>
          <a:p>
            <a:r>
              <a:rPr lang="en-US"/>
              <a:t>Quote or Statement Goes Here</a:t>
            </a:r>
          </a:p>
        </p:txBody>
      </p:sp>
      <p:sp>
        <p:nvSpPr>
          <p:cNvPr id="2" name="Slide Number Placeholder 25">
            <a:extLst>
              <a:ext uri="{FF2B5EF4-FFF2-40B4-BE49-F238E27FC236}">
                <a16:creationId xmlns:a16="http://schemas.microsoft.com/office/drawing/2014/main" id="{CF5D0BC6-2A52-DBD8-B782-41491F798D34}"/>
              </a:ext>
            </a:extLst>
          </p:cNvPr>
          <p:cNvSpPr>
            <a:spLocks noGrp="1"/>
          </p:cNvSpPr>
          <p:nvPr>
            <p:ph type="sldNum" sz="quarter" idx="4"/>
          </p:nvPr>
        </p:nvSpPr>
        <p:spPr>
          <a:xfrm>
            <a:off x="10976537" y="6418734"/>
            <a:ext cx="614083" cy="213099"/>
          </a:xfrm>
          <a:prstGeom prst="rect">
            <a:avLst/>
          </a:prstGeom>
        </p:spPr>
        <p:txBody>
          <a:bodyPr/>
          <a:lstStyle>
            <a:lvl1pPr algn="r">
              <a:defRPr sz="900" b="0">
                <a:solidFill>
                  <a:schemeClr val="bg1"/>
                </a:solidFill>
              </a:defRPr>
            </a:lvl1pPr>
          </a:lstStyle>
          <a:p>
            <a:fld id="{BF649C54-126D-E34B-AD72-FB0E0D2DFC3C}" type="slidenum">
              <a:rPr lang="en-US" smtClean="0"/>
              <a:pPr/>
              <a:t>‹#›</a:t>
            </a:fld>
            <a:endParaRPr lang="en-US"/>
          </a:p>
        </p:txBody>
      </p:sp>
      <p:grpSp>
        <p:nvGrpSpPr>
          <p:cNvPr id="8" name="Group 7">
            <a:extLst>
              <a:ext uri="{FF2B5EF4-FFF2-40B4-BE49-F238E27FC236}">
                <a16:creationId xmlns:a16="http://schemas.microsoft.com/office/drawing/2014/main" id="{BED411F4-6A83-5674-C878-F9AB6D30C49E}"/>
              </a:ext>
            </a:extLst>
          </p:cNvPr>
          <p:cNvGrpSpPr/>
          <p:nvPr userDrawn="1"/>
        </p:nvGrpSpPr>
        <p:grpSpPr>
          <a:xfrm>
            <a:off x="-42821" y="0"/>
            <a:ext cx="12234821" cy="1132790"/>
            <a:chOff x="-42821" y="0"/>
            <a:chExt cx="12234821" cy="1132790"/>
          </a:xfrm>
        </p:grpSpPr>
        <p:sp>
          <p:nvSpPr>
            <p:cNvPr id="9" name="Rectangle 8">
              <a:extLst>
                <a:ext uri="{FF2B5EF4-FFF2-40B4-BE49-F238E27FC236}">
                  <a16:creationId xmlns:a16="http://schemas.microsoft.com/office/drawing/2014/main" id="{BB4F3319-CC81-11A3-6364-575C8E48F01B}"/>
                </a:ext>
                <a:ext uri="{C183D7F6-B498-43B3-948B-1728B52AA6E4}">
                  <adec:decorative xmlns:adec="http://schemas.microsoft.com/office/drawing/2017/decorative" val="1"/>
                </a:ext>
              </a:extLst>
            </p:cNvPr>
            <p:cNvSpPr/>
            <p:nvPr userDrawn="1"/>
          </p:nvSpPr>
          <p:spPr>
            <a:xfrm>
              <a:off x="-18968" y="0"/>
              <a:ext cx="12210968" cy="681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aseline="0" dirty="0"/>
            </a:p>
          </p:txBody>
        </p:sp>
        <p:cxnSp>
          <p:nvCxnSpPr>
            <p:cNvPr id="13" name="Straight Connector 12">
              <a:extLst>
                <a:ext uri="{FF2B5EF4-FFF2-40B4-BE49-F238E27FC236}">
                  <a16:creationId xmlns:a16="http://schemas.microsoft.com/office/drawing/2014/main" id="{FF73F314-A469-A138-48C1-4F7388BC812A}"/>
                </a:ext>
                <a:ext uri="{C183D7F6-B498-43B3-948B-1728B52AA6E4}">
                  <adec:decorative xmlns:adec="http://schemas.microsoft.com/office/drawing/2017/decorative" val="1"/>
                </a:ext>
              </a:extLst>
            </p:cNvPr>
            <p:cNvCxnSpPr>
              <a:cxnSpLocks/>
            </p:cNvCxnSpPr>
            <p:nvPr userDrawn="1"/>
          </p:nvCxnSpPr>
          <p:spPr>
            <a:xfrm>
              <a:off x="838201" y="556528"/>
              <a:ext cx="1051560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F6815922-FDD2-F46C-EFE4-6BB1E6DA747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2821" y="27971"/>
              <a:ext cx="560082" cy="1104819"/>
            </a:xfrm>
            <a:prstGeom prst="rect">
              <a:avLst/>
            </a:prstGeom>
          </p:spPr>
        </p:pic>
        <p:pic>
          <p:nvPicPr>
            <p:cNvPr id="15" name="Graphic 14">
              <a:extLst>
                <a:ext uri="{FF2B5EF4-FFF2-40B4-BE49-F238E27FC236}">
                  <a16:creationId xmlns:a16="http://schemas.microsoft.com/office/drawing/2014/main" id="{A28427FD-C1C9-798E-B5E2-76D3293B6A7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8968" y="218665"/>
              <a:ext cx="354264" cy="743088"/>
            </a:xfrm>
            <a:prstGeom prst="rect">
              <a:avLst/>
            </a:prstGeom>
          </p:spPr>
        </p:pic>
      </p:grpSp>
      <p:sp>
        <p:nvSpPr>
          <p:cNvPr id="20" name="Text Placeholder 2">
            <a:extLst>
              <a:ext uri="{FF2B5EF4-FFF2-40B4-BE49-F238E27FC236}">
                <a16:creationId xmlns:a16="http://schemas.microsoft.com/office/drawing/2014/main" id="{7E267D39-8C66-F262-351E-3A7833477387}"/>
              </a:ext>
            </a:extLst>
          </p:cNvPr>
          <p:cNvSpPr>
            <a:spLocks noGrp="1"/>
          </p:cNvSpPr>
          <p:nvPr>
            <p:ph type="body" sz="quarter" idx="18" hasCustomPrompt="1"/>
          </p:nvPr>
        </p:nvSpPr>
        <p:spPr>
          <a:xfrm>
            <a:off x="838201" y="157609"/>
            <a:ext cx="8139567" cy="372654"/>
          </a:xfrm>
        </p:spPr>
        <p:txBody>
          <a:bodyPr/>
          <a:lstStyle>
            <a:lvl1pPr>
              <a:buNone/>
              <a:defRPr sz="1500">
                <a:solidFill>
                  <a:schemeClr val="tx1"/>
                </a:solidFill>
              </a:defRPr>
            </a:lvl1pPr>
            <a:lvl2pPr>
              <a:defRPr sz="1350"/>
            </a:lvl2pPr>
            <a:lvl3pPr>
              <a:defRPr sz="1350"/>
            </a:lvl3pPr>
            <a:lvl4pPr>
              <a:defRPr sz="1350"/>
            </a:lvl4pPr>
            <a:lvl5pPr>
              <a:defRPr sz="1350"/>
            </a:lvl5pPr>
          </a:lstStyle>
          <a:p>
            <a:pPr lvl="0"/>
            <a:r>
              <a:rPr lang="en-US"/>
              <a:t>SECTION NAME GOES HERE IN CAPS</a:t>
            </a:r>
          </a:p>
        </p:txBody>
      </p:sp>
    </p:spTree>
    <p:extLst>
      <p:ext uri="{BB962C8B-B14F-4D97-AF65-F5344CB8AC3E}">
        <p14:creationId xmlns:p14="http://schemas.microsoft.com/office/powerpoint/2010/main" val="1505089560"/>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4 - Blank">
    <p:bg>
      <p:bgPr>
        <a:solidFill>
          <a:schemeClr val="bg1"/>
        </a:solidFill>
        <a:effectLst/>
      </p:bgPr>
    </p:bg>
    <p:spTree>
      <p:nvGrpSpPr>
        <p:cNvPr id="1" name=""/>
        <p:cNvGrpSpPr/>
        <p:nvPr/>
      </p:nvGrpSpPr>
      <p:grpSpPr>
        <a:xfrm>
          <a:off x="0" y="0"/>
          <a:ext cx="0" cy="0"/>
          <a:chOff x="0" y="0"/>
          <a:chExt cx="0" cy="0"/>
        </a:xfrm>
      </p:grpSpPr>
      <p:sp>
        <p:nvSpPr>
          <p:cNvPr id="4" name="Slide Number Placeholder 25">
            <a:extLst>
              <a:ext uri="{FF2B5EF4-FFF2-40B4-BE49-F238E27FC236}">
                <a16:creationId xmlns:a16="http://schemas.microsoft.com/office/drawing/2014/main" id="{A7E1B13D-F579-F003-9C38-5373D331437D}"/>
              </a:ext>
            </a:extLst>
          </p:cNvPr>
          <p:cNvSpPr>
            <a:spLocks noGrp="1"/>
          </p:cNvSpPr>
          <p:nvPr>
            <p:ph type="sldNum" sz="quarter" idx="4"/>
          </p:nvPr>
        </p:nvSpPr>
        <p:spPr>
          <a:xfrm>
            <a:off x="10976537" y="6418734"/>
            <a:ext cx="614083" cy="213099"/>
          </a:xfrm>
          <a:prstGeom prst="rect">
            <a:avLst/>
          </a:prstGeom>
        </p:spPr>
        <p:txBody>
          <a:bodyPr/>
          <a:lstStyle>
            <a:lvl1pPr algn="r">
              <a:defRPr sz="900" b="0"/>
            </a:lvl1pPr>
          </a:lstStyle>
          <a:p>
            <a:fld id="{BF649C54-126D-E34B-AD72-FB0E0D2DFC3C}" type="slidenum">
              <a:rPr lang="en-US" smtClean="0"/>
              <a:pPr/>
              <a:t>‹#›</a:t>
            </a:fld>
            <a:endParaRPr lang="en-US" sz="900"/>
          </a:p>
        </p:txBody>
      </p:sp>
      <p:grpSp>
        <p:nvGrpSpPr>
          <p:cNvPr id="15" name="Group 14">
            <a:extLst>
              <a:ext uri="{FF2B5EF4-FFF2-40B4-BE49-F238E27FC236}">
                <a16:creationId xmlns:a16="http://schemas.microsoft.com/office/drawing/2014/main" id="{C7EE8D73-41A6-76D6-A676-B6F4C5F95DFA}"/>
              </a:ext>
            </a:extLst>
          </p:cNvPr>
          <p:cNvGrpSpPr/>
          <p:nvPr userDrawn="1"/>
        </p:nvGrpSpPr>
        <p:grpSpPr>
          <a:xfrm>
            <a:off x="-42821" y="0"/>
            <a:ext cx="12234821" cy="1132790"/>
            <a:chOff x="-42821" y="0"/>
            <a:chExt cx="12234821" cy="1132790"/>
          </a:xfrm>
        </p:grpSpPr>
        <p:sp>
          <p:nvSpPr>
            <p:cNvPr id="16" name="Rectangle 15">
              <a:extLst>
                <a:ext uri="{FF2B5EF4-FFF2-40B4-BE49-F238E27FC236}">
                  <a16:creationId xmlns:a16="http://schemas.microsoft.com/office/drawing/2014/main" id="{BA2FC884-2E50-85E4-2074-E84127B7473B}"/>
                </a:ext>
                <a:ext uri="{C183D7F6-B498-43B3-948B-1728B52AA6E4}">
                  <adec:decorative xmlns:adec="http://schemas.microsoft.com/office/drawing/2017/decorative" val="1"/>
                </a:ext>
              </a:extLst>
            </p:cNvPr>
            <p:cNvSpPr/>
            <p:nvPr userDrawn="1"/>
          </p:nvSpPr>
          <p:spPr>
            <a:xfrm>
              <a:off x="-18968" y="0"/>
              <a:ext cx="12210968" cy="681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aseline="0" dirty="0"/>
            </a:p>
          </p:txBody>
        </p:sp>
        <p:cxnSp>
          <p:nvCxnSpPr>
            <p:cNvPr id="17" name="Straight Connector 16">
              <a:extLst>
                <a:ext uri="{FF2B5EF4-FFF2-40B4-BE49-F238E27FC236}">
                  <a16:creationId xmlns:a16="http://schemas.microsoft.com/office/drawing/2014/main" id="{559F9E1D-853A-11F0-E9C3-DC3799E5C6EF}"/>
                </a:ext>
                <a:ext uri="{C183D7F6-B498-43B3-948B-1728B52AA6E4}">
                  <adec:decorative xmlns:adec="http://schemas.microsoft.com/office/drawing/2017/decorative" val="1"/>
                </a:ext>
              </a:extLst>
            </p:cNvPr>
            <p:cNvCxnSpPr>
              <a:cxnSpLocks/>
            </p:cNvCxnSpPr>
            <p:nvPr userDrawn="1"/>
          </p:nvCxnSpPr>
          <p:spPr>
            <a:xfrm>
              <a:off x="838201" y="556528"/>
              <a:ext cx="1051560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8" name="Graphic 17">
              <a:extLst>
                <a:ext uri="{FF2B5EF4-FFF2-40B4-BE49-F238E27FC236}">
                  <a16:creationId xmlns:a16="http://schemas.microsoft.com/office/drawing/2014/main" id="{C63164B6-7024-845E-7900-BE6A583C427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2821" y="27971"/>
              <a:ext cx="560082" cy="1104819"/>
            </a:xfrm>
            <a:prstGeom prst="rect">
              <a:avLst/>
            </a:prstGeom>
          </p:spPr>
        </p:pic>
        <p:pic>
          <p:nvPicPr>
            <p:cNvPr id="20" name="Graphic 19">
              <a:extLst>
                <a:ext uri="{FF2B5EF4-FFF2-40B4-BE49-F238E27FC236}">
                  <a16:creationId xmlns:a16="http://schemas.microsoft.com/office/drawing/2014/main" id="{9BAB347D-19B0-A8D5-C90F-727F6840A239}"/>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8968" y="218665"/>
              <a:ext cx="354264" cy="743088"/>
            </a:xfrm>
            <a:prstGeom prst="rect">
              <a:avLst/>
            </a:prstGeom>
          </p:spPr>
        </p:pic>
      </p:grpSp>
      <p:sp>
        <p:nvSpPr>
          <p:cNvPr id="19" name="Text Placeholder 2">
            <a:extLst>
              <a:ext uri="{FF2B5EF4-FFF2-40B4-BE49-F238E27FC236}">
                <a16:creationId xmlns:a16="http://schemas.microsoft.com/office/drawing/2014/main" id="{7BF97E6C-707D-761B-1AEE-66DAB93BD119}"/>
              </a:ext>
            </a:extLst>
          </p:cNvPr>
          <p:cNvSpPr>
            <a:spLocks noGrp="1"/>
          </p:cNvSpPr>
          <p:nvPr>
            <p:ph type="body" sz="quarter" idx="18" hasCustomPrompt="1"/>
          </p:nvPr>
        </p:nvSpPr>
        <p:spPr>
          <a:xfrm>
            <a:off x="838201" y="157609"/>
            <a:ext cx="8139567" cy="372654"/>
          </a:xfrm>
        </p:spPr>
        <p:txBody>
          <a:bodyPr/>
          <a:lstStyle>
            <a:lvl1pPr>
              <a:buNone/>
              <a:defRPr sz="1500">
                <a:solidFill>
                  <a:schemeClr val="tx1"/>
                </a:solidFill>
              </a:defRPr>
            </a:lvl1pPr>
            <a:lvl2pPr>
              <a:defRPr sz="1350"/>
            </a:lvl2pPr>
            <a:lvl3pPr>
              <a:defRPr sz="1350"/>
            </a:lvl3pPr>
            <a:lvl4pPr>
              <a:defRPr sz="1350"/>
            </a:lvl4pPr>
            <a:lvl5pPr>
              <a:defRPr sz="1350"/>
            </a:lvl5pPr>
          </a:lstStyle>
          <a:p>
            <a:pPr lvl="0"/>
            <a:r>
              <a:rPr lang="en-US"/>
              <a:t>SECTION NAME GOES HERE IN CAPS</a:t>
            </a:r>
          </a:p>
        </p:txBody>
      </p:sp>
    </p:spTree>
    <p:extLst>
      <p:ext uri="{BB962C8B-B14F-4D97-AF65-F5344CB8AC3E}">
        <p14:creationId xmlns:p14="http://schemas.microsoft.com/office/powerpoint/2010/main" val="3068776915"/>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ection 5 - Title">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AAE1047C-8051-94C2-61B8-DBE0184717C1}"/>
              </a:ext>
            </a:extLst>
          </p:cNvPr>
          <p:cNvSpPr>
            <a:spLocks noGrp="1"/>
          </p:cNvSpPr>
          <p:nvPr>
            <p:ph type="title" hasCustomPrompt="1"/>
          </p:nvPr>
        </p:nvSpPr>
        <p:spPr>
          <a:xfrm>
            <a:off x="2930323" y="2494689"/>
            <a:ext cx="8423479" cy="2063888"/>
          </a:xfrm>
          <a:prstGeom prst="rect">
            <a:avLst/>
          </a:prstGeom>
        </p:spPr>
        <p:txBody>
          <a:bodyPr anchor="t">
            <a:noAutofit/>
          </a:bodyPr>
          <a:lstStyle>
            <a:lvl1pPr>
              <a:lnSpc>
                <a:spcPct val="80000"/>
              </a:lnSpc>
              <a:defRPr sz="4500" b="0">
                <a:solidFill>
                  <a:schemeClr val="tx1"/>
                </a:solidFill>
              </a:defRPr>
            </a:lvl1pPr>
          </a:lstStyle>
          <a:p>
            <a:r>
              <a:rPr lang="en-US"/>
              <a:t>Click to add title</a:t>
            </a:r>
          </a:p>
        </p:txBody>
      </p:sp>
      <p:sp>
        <p:nvSpPr>
          <p:cNvPr id="2" name="Text Placeholder 2">
            <a:extLst>
              <a:ext uri="{FF2B5EF4-FFF2-40B4-BE49-F238E27FC236}">
                <a16:creationId xmlns:a16="http://schemas.microsoft.com/office/drawing/2014/main" id="{0A486672-FDE5-7FFD-EC16-433FDEF730EE}"/>
              </a:ext>
            </a:extLst>
          </p:cNvPr>
          <p:cNvSpPr>
            <a:spLocks noGrp="1"/>
          </p:cNvSpPr>
          <p:nvPr>
            <p:ph type="body" sz="quarter" idx="14" hasCustomPrompt="1"/>
          </p:nvPr>
        </p:nvSpPr>
        <p:spPr>
          <a:xfrm>
            <a:off x="2930322" y="1926771"/>
            <a:ext cx="8139567" cy="372654"/>
          </a:xfrm>
        </p:spPr>
        <p:txBody>
          <a:bodyPr/>
          <a:lstStyle>
            <a:lvl1pPr>
              <a:buNone/>
              <a:defRPr sz="2100">
                <a:solidFill>
                  <a:schemeClr val="tx1"/>
                </a:solidFill>
              </a:defRPr>
            </a:lvl1pPr>
            <a:lvl2pPr>
              <a:defRPr sz="1350"/>
            </a:lvl2pPr>
            <a:lvl3pPr>
              <a:defRPr sz="1350"/>
            </a:lvl3pPr>
            <a:lvl4pPr>
              <a:defRPr sz="1350"/>
            </a:lvl4pPr>
            <a:lvl5pPr>
              <a:defRPr sz="1350"/>
            </a:lvl5pPr>
          </a:lstStyle>
          <a:p>
            <a:pPr lvl="0"/>
            <a:r>
              <a:rPr lang="en-US"/>
              <a:t>SECTION NAME GOES HERE IN CAPS</a:t>
            </a:r>
          </a:p>
        </p:txBody>
      </p:sp>
      <p:sp>
        <p:nvSpPr>
          <p:cNvPr id="3" name="Slide Number Placeholder 25">
            <a:extLst>
              <a:ext uri="{FF2B5EF4-FFF2-40B4-BE49-F238E27FC236}">
                <a16:creationId xmlns:a16="http://schemas.microsoft.com/office/drawing/2014/main" id="{C3268966-1D02-01FA-2133-E674AF70E00B}"/>
              </a:ext>
            </a:extLst>
          </p:cNvPr>
          <p:cNvSpPr>
            <a:spLocks noGrp="1"/>
          </p:cNvSpPr>
          <p:nvPr>
            <p:ph type="sldNum" sz="quarter" idx="4"/>
          </p:nvPr>
        </p:nvSpPr>
        <p:spPr>
          <a:xfrm>
            <a:off x="10976537" y="6418734"/>
            <a:ext cx="614083" cy="213099"/>
          </a:xfrm>
          <a:prstGeom prst="rect">
            <a:avLst/>
          </a:prstGeom>
        </p:spPr>
        <p:txBody>
          <a:bodyPr/>
          <a:lstStyle>
            <a:lvl1pPr algn="r">
              <a:defRPr sz="900" b="0"/>
            </a:lvl1pPr>
          </a:lstStyle>
          <a:p>
            <a:fld id="{BF649C54-126D-E34B-AD72-FB0E0D2DFC3C}" type="slidenum">
              <a:rPr lang="en-US" smtClean="0"/>
              <a:pPr/>
              <a:t>‹#›</a:t>
            </a:fld>
            <a:endParaRPr lang="en-US" sz="900"/>
          </a:p>
        </p:txBody>
      </p:sp>
      <p:pic>
        <p:nvPicPr>
          <p:cNvPr id="5" name="Graphic 4">
            <a:extLst>
              <a:ext uri="{FF2B5EF4-FFF2-40B4-BE49-F238E27FC236}">
                <a16:creationId xmlns:a16="http://schemas.microsoft.com/office/drawing/2014/main" id="{6EDEB099-9A60-A5B4-1678-405E5B5D868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2705100" cy="6858000"/>
          </a:xfrm>
          <a:prstGeom prst="rect">
            <a:avLst/>
          </a:prstGeom>
        </p:spPr>
      </p:pic>
      <p:sp>
        <p:nvSpPr>
          <p:cNvPr id="10" name="Oval 9">
            <a:extLst>
              <a:ext uri="{FF2B5EF4-FFF2-40B4-BE49-F238E27FC236}">
                <a16:creationId xmlns:a16="http://schemas.microsoft.com/office/drawing/2014/main" id="{7AB55EF9-6A78-E62A-931D-3227E00968A0}"/>
              </a:ext>
            </a:extLst>
          </p:cNvPr>
          <p:cNvSpPr/>
          <p:nvPr userDrawn="1"/>
        </p:nvSpPr>
        <p:spPr>
          <a:xfrm>
            <a:off x="1407080" y="6052089"/>
            <a:ext cx="720764" cy="72076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aseline="0"/>
          </a:p>
        </p:txBody>
      </p:sp>
      <p:pic>
        <p:nvPicPr>
          <p:cNvPr id="12" name="Picture 11" descr="County of Marin logo">
            <a:extLst>
              <a:ext uri="{FF2B5EF4-FFF2-40B4-BE49-F238E27FC236}">
                <a16:creationId xmlns:a16="http://schemas.microsoft.com/office/drawing/2014/main" id="{80969F35-910B-ABFC-F96B-BED09A14B7A8}"/>
              </a:ext>
            </a:extLst>
          </p:cNvPr>
          <p:cNvPicPr>
            <a:picLocks noChangeAspect="1"/>
          </p:cNvPicPr>
          <p:nvPr userDrawn="1"/>
        </p:nvPicPr>
        <p:blipFill>
          <a:blip r:embed="rId3"/>
          <a:stretch>
            <a:fillRect/>
          </a:stretch>
        </p:blipFill>
        <p:spPr>
          <a:xfrm>
            <a:off x="1541009" y="6177616"/>
            <a:ext cx="468405" cy="454211"/>
          </a:xfrm>
          <a:prstGeom prst="rect">
            <a:avLst/>
          </a:prstGeom>
        </p:spPr>
      </p:pic>
    </p:spTree>
    <p:extLst>
      <p:ext uri="{BB962C8B-B14F-4D97-AF65-F5344CB8AC3E}">
        <p14:creationId xmlns:p14="http://schemas.microsoft.com/office/powerpoint/2010/main" val="3960409058"/>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 5 - 1 Column">
    <p:bg>
      <p:bgPr>
        <a:solidFill>
          <a:schemeClr val="bg1"/>
        </a:solidFill>
        <a:effectLst/>
      </p:bgPr>
    </p:bg>
    <p:spTree>
      <p:nvGrpSpPr>
        <p:cNvPr id="1" name=""/>
        <p:cNvGrpSpPr/>
        <p:nvPr/>
      </p:nvGrpSpPr>
      <p:grpSpPr>
        <a:xfrm>
          <a:off x="0" y="0"/>
          <a:ext cx="0" cy="0"/>
          <a:chOff x="0" y="0"/>
          <a:chExt cx="0" cy="0"/>
        </a:xfrm>
      </p:grpSpPr>
      <p:sp>
        <p:nvSpPr>
          <p:cNvPr id="2" name="Text Placeholder 38">
            <a:extLst>
              <a:ext uri="{FF2B5EF4-FFF2-40B4-BE49-F238E27FC236}">
                <a16:creationId xmlns:a16="http://schemas.microsoft.com/office/drawing/2014/main" id="{01CBACF4-7AF4-5791-9DAF-1766C73BE523}"/>
              </a:ext>
            </a:extLst>
          </p:cNvPr>
          <p:cNvSpPr>
            <a:spLocks noGrp="1"/>
          </p:cNvSpPr>
          <p:nvPr>
            <p:ph type="body" sz="quarter" idx="15" hasCustomPrompt="1"/>
          </p:nvPr>
        </p:nvSpPr>
        <p:spPr>
          <a:xfrm>
            <a:off x="838202" y="2358552"/>
            <a:ext cx="10515601" cy="344066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Title 14">
            <a:extLst>
              <a:ext uri="{FF2B5EF4-FFF2-40B4-BE49-F238E27FC236}">
                <a16:creationId xmlns:a16="http://schemas.microsoft.com/office/drawing/2014/main" id="{6C38B2E3-D93A-0B56-C915-24E3D2BE02DB}"/>
              </a:ext>
            </a:extLst>
          </p:cNvPr>
          <p:cNvSpPr>
            <a:spLocks noGrp="1"/>
          </p:cNvSpPr>
          <p:nvPr>
            <p:ph type="title"/>
          </p:nvPr>
        </p:nvSpPr>
        <p:spPr>
          <a:xfrm>
            <a:off x="838202" y="1048294"/>
            <a:ext cx="10515601" cy="1188738"/>
          </a:xfrm>
          <a:prstGeom prst="rect">
            <a:avLst/>
          </a:prstGeom>
        </p:spPr>
        <p:txBody>
          <a:bodyPr/>
          <a:lstStyle>
            <a:lvl1pPr>
              <a:defRPr>
                <a:solidFill>
                  <a:schemeClr val="tx1"/>
                </a:solidFill>
              </a:defRPr>
            </a:lvl1pPr>
          </a:lstStyle>
          <a:p>
            <a:r>
              <a:rPr lang="en-US"/>
              <a:t>Click to edit Master title style</a:t>
            </a:r>
          </a:p>
        </p:txBody>
      </p:sp>
      <p:sp>
        <p:nvSpPr>
          <p:cNvPr id="4" name="Slide Number Placeholder 25">
            <a:extLst>
              <a:ext uri="{FF2B5EF4-FFF2-40B4-BE49-F238E27FC236}">
                <a16:creationId xmlns:a16="http://schemas.microsoft.com/office/drawing/2014/main" id="{A7E1B13D-F579-F003-9C38-5373D331437D}"/>
              </a:ext>
            </a:extLst>
          </p:cNvPr>
          <p:cNvSpPr>
            <a:spLocks noGrp="1"/>
          </p:cNvSpPr>
          <p:nvPr>
            <p:ph type="sldNum" sz="quarter" idx="4"/>
          </p:nvPr>
        </p:nvSpPr>
        <p:spPr>
          <a:xfrm>
            <a:off x="10976537" y="6418734"/>
            <a:ext cx="614083" cy="213099"/>
          </a:xfrm>
          <a:prstGeom prst="rect">
            <a:avLst/>
          </a:prstGeom>
        </p:spPr>
        <p:txBody>
          <a:bodyPr/>
          <a:lstStyle>
            <a:lvl1pPr algn="r">
              <a:defRPr sz="900" b="0"/>
            </a:lvl1pPr>
          </a:lstStyle>
          <a:p>
            <a:fld id="{BF649C54-126D-E34B-AD72-FB0E0D2DFC3C}" type="slidenum">
              <a:rPr lang="en-US" smtClean="0"/>
              <a:pPr/>
              <a:t>‹#›</a:t>
            </a:fld>
            <a:endParaRPr lang="en-US" sz="900"/>
          </a:p>
        </p:txBody>
      </p:sp>
      <p:grpSp>
        <p:nvGrpSpPr>
          <p:cNvPr id="12" name="Group 11">
            <a:extLst>
              <a:ext uri="{FF2B5EF4-FFF2-40B4-BE49-F238E27FC236}">
                <a16:creationId xmlns:a16="http://schemas.microsoft.com/office/drawing/2014/main" id="{18079F24-B975-1E20-1592-E1047D72D5EF}"/>
              </a:ext>
            </a:extLst>
          </p:cNvPr>
          <p:cNvGrpSpPr/>
          <p:nvPr userDrawn="1"/>
        </p:nvGrpSpPr>
        <p:grpSpPr>
          <a:xfrm>
            <a:off x="-42821" y="0"/>
            <a:ext cx="12234821" cy="1132790"/>
            <a:chOff x="-42821" y="0"/>
            <a:chExt cx="12234821" cy="1132790"/>
          </a:xfrm>
        </p:grpSpPr>
        <p:sp>
          <p:nvSpPr>
            <p:cNvPr id="13" name="Rectangle 12">
              <a:extLst>
                <a:ext uri="{FF2B5EF4-FFF2-40B4-BE49-F238E27FC236}">
                  <a16:creationId xmlns:a16="http://schemas.microsoft.com/office/drawing/2014/main" id="{855E521C-D263-B87E-7AC4-56A8311D50AC}"/>
                </a:ext>
                <a:ext uri="{C183D7F6-B498-43B3-948B-1728B52AA6E4}">
                  <adec:decorative xmlns:adec="http://schemas.microsoft.com/office/drawing/2017/decorative" val="1"/>
                </a:ext>
              </a:extLst>
            </p:cNvPr>
            <p:cNvSpPr/>
            <p:nvPr userDrawn="1"/>
          </p:nvSpPr>
          <p:spPr>
            <a:xfrm>
              <a:off x="-18968" y="0"/>
              <a:ext cx="12210968" cy="681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aseline="0" dirty="0"/>
            </a:p>
          </p:txBody>
        </p:sp>
        <p:cxnSp>
          <p:nvCxnSpPr>
            <p:cNvPr id="14" name="Straight Connector 13">
              <a:extLst>
                <a:ext uri="{FF2B5EF4-FFF2-40B4-BE49-F238E27FC236}">
                  <a16:creationId xmlns:a16="http://schemas.microsoft.com/office/drawing/2014/main" id="{2AE1B2F7-12CC-B024-3F4A-16B7DBAAF87D}"/>
                </a:ext>
                <a:ext uri="{C183D7F6-B498-43B3-948B-1728B52AA6E4}">
                  <adec:decorative xmlns:adec="http://schemas.microsoft.com/office/drawing/2017/decorative" val="1"/>
                </a:ext>
              </a:extLst>
            </p:cNvPr>
            <p:cNvCxnSpPr>
              <a:cxnSpLocks/>
            </p:cNvCxnSpPr>
            <p:nvPr userDrawn="1"/>
          </p:nvCxnSpPr>
          <p:spPr>
            <a:xfrm>
              <a:off x="838201" y="556528"/>
              <a:ext cx="10515602"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5" name="Graphic 14">
              <a:extLst>
                <a:ext uri="{FF2B5EF4-FFF2-40B4-BE49-F238E27FC236}">
                  <a16:creationId xmlns:a16="http://schemas.microsoft.com/office/drawing/2014/main" id="{D6BE9D10-4AC9-4095-4742-74C12A02AA8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2821" y="27971"/>
              <a:ext cx="560082" cy="1104819"/>
            </a:xfrm>
            <a:prstGeom prst="rect">
              <a:avLst/>
            </a:prstGeom>
          </p:spPr>
        </p:pic>
        <p:pic>
          <p:nvPicPr>
            <p:cNvPr id="16" name="Graphic 15">
              <a:extLst>
                <a:ext uri="{FF2B5EF4-FFF2-40B4-BE49-F238E27FC236}">
                  <a16:creationId xmlns:a16="http://schemas.microsoft.com/office/drawing/2014/main" id="{A9D77E51-FA28-2C62-EBBC-B9BE5AD60102}"/>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8968" y="218665"/>
              <a:ext cx="354264" cy="743088"/>
            </a:xfrm>
            <a:prstGeom prst="rect">
              <a:avLst/>
            </a:prstGeom>
          </p:spPr>
        </p:pic>
      </p:grpSp>
      <p:sp>
        <p:nvSpPr>
          <p:cNvPr id="21" name="Text Placeholder 2">
            <a:extLst>
              <a:ext uri="{FF2B5EF4-FFF2-40B4-BE49-F238E27FC236}">
                <a16:creationId xmlns:a16="http://schemas.microsoft.com/office/drawing/2014/main" id="{26D1DBFF-7C33-D8AE-EF3B-9149EB6EF6EB}"/>
              </a:ext>
            </a:extLst>
          </p:cNvPr>
          <p:cNvSpPr>
            <a:spLocks noGrp="1"/>
          </p:cNvSpPr>
          <p:nvPr>
            <p:ph type="body" sz="quarter" idx="18" hasCustomPrompt="1"/>
          </p:nvPr>
        </p:nvSpPr>
        <p:spPr>
          <a:xfrm>
            <a:off x="838201" y="157609"/>
            <a:ext cx="8139567" cy="372654"/>
          </a:xfrm>
        </p:spPr>
        <p:txBody>
          <a:bodyPr/>
          <a:lstStyle>
            <a:lvl1pPr>
              <a:buNone/>
              <a:defRPr sz="1500">
                <a:solidFill>
                  <a:schemeClr val="tx1"/>
                </a:solidFill>
              </a:defRPr>
            </a:lvl1pPr>
            <a:lvl2pPr>
              <a:defRPr sz="1350"/>
            </a:lvl2pPr>
            <a:lvl3pPr>
              <a:defRPr sz="1350"/>
            </a:lvl3pPr>
            <a:lvl4pPr>
              <a:defRPr sz="1350"/>
            </a:lvl4pPr>
            <a:lvl5pPr>
              <a:defRPr sz="1350"/>
            </a:lvl5pPr>
          </a:lstStyle>
          <a:p>
            <a:pPr lvl="0"/>
            <a:r>
              <a:rPr lang="en-US"/>
              <a:t>SECTION NAME GOES HERE IN CAPS</a:t>
            </a:r>
          </a:p>
        </p:txBody>
      </p:sp>
    </p:spTree>
    <p:extLst>
      <p:ext uri="{BB962C8B-B14F-4D97-AF65-F5344CB8AC3E}">
        <p14:creationId xmlns:p14="http://schemas.microsoft.com/office/powerpoint/2010/main" val="348948186"/>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ection 5 - Graphic/Image Text">
    <p:bg>
      <p:bgPr>
        <a:solidFill>
          <a:schemeClr val="bg1"/>
        </a:solidFill>
        <a:effectLst/>
      </p:bgPr>
    </p:bg>
    <p:spTree>
      <p:nvGrpSpPr>
        <p:cNvPr id="1" name=""/>
        <p:cNvGrpSpPr/>
        <p:nvPr/>
      </p:nvGrpSpPr>
      <p:grpSpPr>
        <a:xfrm>
          <a:off x="0" y="0"/>
          <a:ext cx="0" cy="0"/>
          <a:chOff x="0" y="0"/>
          <a:chExt cx="0" cy="0"/>
        </a:xfrm>
      </p:grpSpPr>
      <p:sp>
        <p:nvSpPr>
          <p:cNvPr id="13" name="Text Placeholder 38">
            <a:extLst>
              <a:ext uri="{FF2B5EF4-FFF2-40B4-BE49-F238E27FC236}">
                <a16:creationId xmlns:a16="http://schemas.microsoft.com/office/drawing/2014/main" id="{B5CD83D8-8780-C546-1DC5-C08F82C67720}"/>
              </a:ext>
            </a:extLst>
          </p:cNvPr>
          <p:cNvSpPr>
            <a:spLocks noGrp="1"/>
          </p:cNvSpPr>
          <p:nvPr>
            <p:ph type="body" sz="quarter" idx="15" hasCustomPrompt="1"/>
          </p:nvPr>
        </p:nvSpPr>
        <p:spPr>
          <a:xfrm>
            <a:off x="6474781" y="2358552"/>
            <a:ext cx="4879023" cy="344066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4" name="Title 14">
            <a:extLst>
              <a:ext uri="{FF2B5EF4-FFF2-40B4-BE49-F238E27FC236}">
                <a16:creationId xmlns:a16="http://schemas.microsoft.com/office/drawing/2014/main" id="{0E20A82B-A1E7-BC7C-0CCD-68D9E105B8F5}"/>
              </a:ext>
            </a:extLst>
          </p:cNvPr>
          <p:cNvSpPr>
            <a:spLocks noGrp="1"/>
          </p:cNvSpPr>
          <p:nvPr>
            <p:ph type="title"/>
          </p:nvPr>
        </p:nvSpPr>
        <p:spPr>
          <a:xfrm>
            <a:off x="6474779" y="1048294"/>
            <a:ext cx="4879023" cy="1188738"/>
          </a:xfrm>
          <a:prstGeom prst="rect">
            <a:avLst/>
          </a:prstGeom>
        </p:spPr>
        <p:txBody>
          <a:bodyPr/>
          <a:lstStyle>
            <a:lvl1pPr>
              <a:defRPr>
                <a:solidFill>
                  <a:schemeClr val="tx1"/>
                </a:solidFill>
              </a:defRPr>
            </a:lvl1pPr>
          </a:lstStyle>
          <a:p>
            <a:r>
              <a:rPr lang="en-US"/>
              <a:t>Click to edit Master title style</a:t>
            </a:r>
          </a:p>
        </p:txBody>
      </p:sp>
      <p:sp>
        <p:nvSpPr>
          <p:cNvPr id="15" name="Content Placeholder 4">
            <a:extLst>
              <a:ext uri="{FF2B5EF4-FFF2-40B4-BE49-F238E27FC236}">
                <a16:creationId xmlns:a16="http://schemas.microsoft.com/office/drawing/2014/main" id="{09872C8D-4EE9-8097-7866-EC4AD6C6D59D}"/>
              </a:ext>
            </a:extLst>
          </p:cNvPr>
          <p:cNvSpPr>
            <a:spLocks noGrp="1"/>
          </p:cNvSpPr>
          <p:nvPr>
            <p:ph sz="quarter" idx="16"/>
          </p:nvPr>
        </p:nvSpPr>
        <p:spPr>
          <a:xfrm>
            <a:off x="838199" y="1048297"/>
            <a:ext cx="5504496" cy="47509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Slide Number Placeholder 25">
            <a:extLst>
              <a:ext uri="{FF2B5EF4-FFF2-40B4-BE49-F238E27FC236}">
                <a16:creationId xmlns:a16="http://schemas.microsoft.com/office/drawing/2014/main" id="{3328A35B-C9E6-D6E1-1769-A5AAFEF23425}"/>
              </a:ext>
            </a:extLst>
          </p:cNvPr>
          <p:cNvSpPr>
            <a:spLocks noGrp="1"/>
          </p:cNvSpPr>
          <p:nvPr>
            <p:ph type="sldNum" sz="quarter" idx="4"/>
          </p:nvPr>
        </p:nvSpPr>
        <p:spPr>
          <a:xfrm>
            <a:off x="10976537" y="6418734"/>
            <a:ext cx="614083" cy="213099"/>
          </a:xfrm>
          <a:prstGeom prst="rect">
            <a:avLst/>
          </a:prstGeom>
        </p:spPr>
        <p:txBody>
          <a:bodyPr/>
          <a:lstStyle>
            <a:lvl1pPr algn="r">
              <a:defRPr sz="900" b="0"/>
            </a:lvl1pPr>
          </a:lstStyle>
          <a:p>
            <a:fld id="{BF649C54-126D-E34B-AD72-FB0E0D2DFC3C}" type="slidenum">
              <a:rPr lang="en-US" smtClean="0"/>
              <a:pPr/>
              <a:t>‹#›</a:t>
            </a:fld>
            <a:endParaRPr lang="en-US" sz="900"/>
          </a:p>
        </p:txBody>
      </p:sp>
      <p:grpSp>
        <p:nvGrpSpPr>
          <p:cNvPr id="9" name="Group 8">
            <a:extLst>
              <a:ext uri="{FF2B5EF4-FFF2-40B4-BE49-F238E27FC236}">
                <a16:creationId xmlns:a16="http://schemas.microsoft.com/office/drawing/2014/main" id="{CE7F06B8-19EB-9C8B-BEFD-A14BF0D12C6D}"/>
              </a:ext>
            </a:extLst>
          </p:cNvPr>
          <p:cNvGrpSpPr/>
          <p:nvPr userDrawn="1"/>
        </p:nvGrpSpPr>
        <p:grpSpPr>
          <a:xfrm>
            <a:off x="-42821" y="0"/>
            <a:ext cx="12234821" cy="1132790"/>
            <a:chOff x="-42821" y="0"/>
            <a:chExt cx="12234821" cy="1132790"/>
          </a:xfrm>
        </p:grpSpPr>
        <p:sp>
          <p:nvSpPr>
            <p:cNvPr id="10" name="Rectangle 9">
              <a:extLst>
                <a:ext uri="{FF2B5EF4-FFF2-40B4-BE49-F238E27FC236}">
                  <a16:creationId xmlns:a16="http://schemas.microsoft.com/office/drawing/2014/main" id="{E228E99A-1655-C687-9990-3831490AF64A}"/>
                </a:ext>
                <a:ext uri="{C183D7F6-B498-43B3-948B-1728B52AA6E4}">
                  <adec:decorative xmlns:adec="http://schemas.microsoft.com/office/drawing/2017/decorative" val="1"/>
                </a:ext>
              </a:extLst>
            </p:cNvPr>
            <p:cNvSpPr/>
            <p:nvPr userDrawn="1"/>
          </p:nvSpPr>
          <p:spPr>
            <a:xfrm>
              <a:off x="-18968" y="0"/>
              <a:ext cx="12210968" cy="681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aseline="0" dirty="0"/>
            </a:p>
          </p:txBody>
        </p:sp>
        <p:cxnSp>
          <p:nvCxnSpPr>
            <p:cNvPr id="11" name="Straight Connector 10">
              <a:extLst>
                <a:ext uri="{FF2B5EF4-FFF2-40B4-BE49-F238E27FC236}">
                  <a16:creationId xmlns:a16="http://schemas.microsoft.com/office/drawing/2014/main" id="{2420CFAB-8254-BA38-CAC7-4EE225C55EAA}"/>
                </a:ext>
                <a:ext uri="{C183D7F6-B498-43B3-948B-1728B52AA6E4}">
                  <adec:decorative xmlns:adec="http://schemas.microsoft.com/office/drawing/2017/decorative" val="1"/>
                </a:ext>
              </a:extLst>
            </p:cNvPr>
            <p:cNvCxnSpPr>
              <a:cxnSpLocks/>
            </p:cNvCxnSpPr>
            <p:nvPr userDrawn="1"/>
          </p:nvCxnSpPr>
          <p:spPr>
            <a:xfrm>
              <a:off x="838201" y="556528"/>
              <a:ext cx="10515602"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2" name="Graphic 11">
              <a:extLst>
                <a:ext uri="{FF2B5EF4-FFF2-40B4-BE49-F238E27FC236}">
                  <a16:creationId xmlns:a16="http://schemas.microsoft.com/office/drawing/2014/main" id="{AF5FDE32-495E-4986-1DB6-28AE317BC6A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2821" y="27971"/>
              <a:ext cx="560082" cy="1104819"/>
            </a:xfrm>
            <a:prstGeom prst="rect">
              <a:avLst/>
            </a:prstGeom>
          </p:spPr>
        </p:pic>
        <p:pic>
          <p:nvPicPr>
            <p:cNvPr id="16" name="Graphic 15">
              <a:extLst>
                <a:ext uri="{FF2B5EF4-FFF2-40B4-BE49-F238E27FC236}">
                  <a16:creationId xmlns:a16="http://schemas.microsoft.com/office/drawing/2014/main" id="{D203D21B-E2E9-01C6-6428-7F33155CB408}"/>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8968" y="218665"/>
              <a:ext cx="354264" cy="743088"/>
            </a:xfrm>
            <a:prstGeom prst="rect">
              <a:avLst/>
            </a:prstGeom>
          </p:spPr>
        </p:pic>
      </p:grpSp>
      <p:sp>
        <p:nvSpPr>
          <p:cNvPr id="22" name="Text Placeholder 2">
            <a:extLst>
              <a:ext uri="{FF2B5EF4-FFF2-40B4-BE49-F238E27FC236}">
                <a16:creationId xmlns:a16="http://schemas.microsoft.com/office/drawing/2014/main" id="{12C32B59-1116-490C-4E6C-D83BEF418381}"/>
              </a:ext>
            </a:extLst>
          </p:cNvPr>
          <p:cNvSpPr>
            <a:spLocks noGrp="1"/>
          </p:cNvSpPr>
          <p:nvPr>
            <p:ph type="body" sz="quarter" idx="18" hasCustomPrompt="1"/>
          </p:nvPr>
        </p:nvSpPr>
        <p:spPr>
          <a:xfrm>
            <a:off x="838201" y="157609"/>
            <a:ext cx="8139567" cy="372654"/>
          </a:xfrm>
        </p:spPr>
        <p:txBody>
          <a:bodyPr/>
          <a:lstStyle>
            <a:lvl1pPr>
              <a:buNone/>
              <a:defRPr sz="1500">
                <a:solidFill>
                  <a:schemeClr val="tx1"/>
                </a:solidFill>
              </a:defRPr>
            </a:lvl1pPr>
            <a:lvl2pPr>
              <a:defRPr sz="1350"/>
            </a:lvl2pPr>
            <a:lvl3pPr>
              <a:defRPr sz="1350"/>
            </a:lvl3pPr>
            <a:lvl4pPr>
              <a:defRPr sz="1350"/>
            </a:lvl4pPr>
            <a:lvl5pPr>
              <a:defRPr sz="1350"/>
            </a:lvl5pPr>
          </a:lstStyle>
          <a:p>
            <a:pPr lvl="0"/>
            <a:r>
              <a:rPr lang="en-US"/>
              <a:t>SECTION NAME GOES HERE IN CAPS</a:t>
            </a:r>
          </a:p>
        </p:txBody>
      </p:sp>
    </p:spTree>
    <p:extLst>
      <p:ext uri="{BB962C8B-B14F-4D97-AF65-F5344CB8AC3E}">
        <p14:creationId xmlns:p14="http://schemas.microsoft.com/office/powerpoint/2010/main" val="2893488738"/>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ection 4 - 2 Columns">
    <p:bg>
      <p:bgPr>
        <a:solidFill>
          <a:schemeClr val="bg1"/>
        </a:solidFill>
        <a:effectLst/>
      </p:bgPr>
    </p:bg>
    <p:spTree>
      <p:nvGrpSpPr>
        <p:cNvPr id="1" name=""/>
        <p:cNvGrpSpPr/>
        <p:nvPr/>
      </p:nvGrpSpPr>
      <p:grpSpPr>
        <a:xfrm>
          <a:off x="0" y="0"/>
          <a:ext cx="0" cy="0"/>
          <a:chOff x="0" y="0"/>
          <a:chExt cx="0" cy="0"/>
        </a:xfrm>
      </p:grpSpPr>
      <p:sp>
        <p:nvSpPr>
          <p:cNvPr id="7" name="Text Placeholder 38">
            <a:extLst>
              <a:ext uri="{FF2B5EF4-FFF2-40B4-BE49-F238E27FC236}">
                <a16:creationId xmlns:a16="http://schemas.microsoft.com/office/drawing/2014/main" id="{DA273DCF-7111-B0DE-F557-D58A8D787E66}"/>
              </a:ext>
            </a:extLst>
          </p:cNvPr>
          <p:cNvSpPr>
            <a:spLocks noGrp="1"/>
          </p:cNvSpPr>
          <p:nvPr>
            <p:ph type="body" sz="quarter" idx="15" hasCustomPrompt="1"/>
          </p:nvPr>
        </p:nvSpPr>
        <p:spPr>
          <a:xfrm>
            <a:off x="835207" y="2358552"/>
            <a:ext cx="4879023" cy="344066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9" name="Title 14">
            <a:extLst>
              <a:ext uri="{FF2B5EF4-FFF2-40B4-BE49-F238E27FC236}">
                <a16:creationId xmlns:a16="http://schemas.microsoft.com/office/drawing/2014/main" id="{DDF71702-5F17-B1EA-E144-3872E8D889E4}"/>
              </a:ext>
            </a:extLst>
          </p:cNvPr>
          <p:cNvSpPr>
            <a:spLocks noGrp="1"/>
          </p:cNvSpPr>
          <p:nvPr>
            <p:ph type="title"/>
          </p:nvPr>
        </p:nvSpPr>
        <p:spPr>
          <a:xfrm>
            <a:off x="835207" y="1048294"/>
            <a:ext cx="4879023" cy="1188738"/>
          </a:xfrm>
          <a:prstGeom prst="rect">
            <a:avLst/>
          </a:prstGeom>
        </p:spPr>
        <p:txBody>
          <a:bodyPr/>
          <a:lstStyle>
            <a:lvl1pPr>
              <a:defRPr>
                <a:solidFill>
                  <a:schemeClr val="tx1"/>
                </a:solidFill>
              </a:defRPr>
            </a:lvl1pPr>
          </a:lstStyle>
          <a:p>
            <a:r>
              <a:rPr lang="en-US"/>
              <a:t>Click to edit Master title style</a:t>
            </a:r>
          </a:p>
        </p:txBody>
      </p:sp>
      <p:sp>
        <p:nvSpPr>
          <p:cNvPr id="10" name="Content Placeholder 4">
            <a:extLst>
              <a:ext uri="{FF2B5EF4-FFF2-40B4-BE49-F238E27FC236}">
                <a16:creationId xmlns:a16="http://schemas.microsoft.com/office/drawing/2014/main" id="{0A1371E1-213E-F7E1-F06F-792F397A5520}"/>
              </a:ext>
            </a:extLst>
          </p:cNvPr>
          <p:cNvSpPr>
            <a:spLocks noGrp="1"/>
          </p:cNvSpPr>
          <p:nvPr>
            <p:ph sz="quarter" idx="16"/>
          </p:nvPr>
        </p:nvSpPr>
        <p:spPr>
          <a:xfrm>
            <a:off x="5870223" y="1048297"/>
            <a:ext cx="5504496" cy="47509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25">
            <a:extLst>
              <a:ext uri="{FF2B5EF4-FFF2-40B4-BE49-F238E27FC236}">
                <a16:creationId xmlns:a16="http://schemas.microsoft.com/office/drawing/2014/main" id="{1428E4DC-9C09-31E7-D03F-34A17F23B86F}"/>
              </a:ext>
            </a:extLst>
          </p:cNvPr>
          <p:cNvSpPr>
            <a:spLocks noGrp="1"/>
          </p:cNvSpPr>
          <p:nvPr>
            <p:ph type="sldNum" sz="quarter" idx="4"/>
          </p:nvPr>
        </p:nvSpPr>
        <p:spPr>
          <a:xfrm>
            <a:off x="10976537" y="6418734"/>
            <a:ext cx="614083" cy="213099"/>
          </a:xfrm>
          <a:prstGeom prst="rect">
            <a:avLst/>
          </a:prstGeom>
        </p:spPr>
        <p:txBody>
          <a:bodyPr/>
          <a:lstStyle>
            <a:lvl1pPr algn="r">
              <a:defRPr sz="900" b="0"/>
            </a:lvl1pPr>
          </a:lstStyle>
          <a:p>
            <a:fld id="{BF649C54-126D-E34B-AD72-FB0E0D2DFC3C}" type="slidenum">
              <a:rPr lang="en-US" smtClean="0"/>
              <a:pPr/>
              <a:t>‹#›</a:t>
            </a:fld>
            <a:endParaRPr lang="en-US" sz="900"/>
          </a:p>
        </p:txBody>
      </p:sp>
      <p:grpSp>
        <p:nvGrpSpPr>
          <p:cNvPr id="12" name="Group 11">
            <a:extLst>
              <a:ext uri="{FF2B5EF4-FFF2-40B4-BE49-F238E27FC236}">
                <a16:creationId xmlns:a16="http://schemas.microsoft.com/office/drawing/2014/main" id="{28AA86BD-7E2B-C5E1-C617-723A9EE65C62}"/>
              </a:ext>
            </a:extLst>
          </p:cNvPr>
          <p:cNvGrpSpPr/>
          <p:nvPr userDrawn="1"/>
        </p:nvGrpSpPr>
        <p:grpSpPr>
          <a:xfrm>
            <a:off x="-42821" y="0"/>
            <a:ext cx="12234821" cy="1132790"/>
            <a:chOff x="-42821" y="0"/>
            <a:chExt cx="12234821" cy="1132790"/>
          </a:xfrm>
        </p:grpSpPr>
        <p:sp>
          <p:nvSpPr>
            <p:cNvPr id="14" name="Rectangle 13">
              <a:extLst>
                <a:ext uri="{FF2B5EF4-FFF2-40B4-BE49-F238E27FC236}">
                  <a16:creationId xmlns:a16="http://schemas.microsoft.com/office/drawing/2014/main" id="{0341551E-379B-8746-9E44-1A50A2F847D1}"/>
                </a:ext>
                <a:ext uri="{C183D7F6-B498-43B3-948B-1728B52AA6E4}">
                  <adec:decorative xmlns:adec="http://schemas.microsoft.com/office/drawing/2017/decorative" val="1"/>
                </a:ext>
              </a:extLst>
            </p:cNvPr>
            <p:cNvSpPr/>
            <p:nvPr userDrawn="1"/>
          </p:nvSpPr>
          <p:spPr>
            <a:xfrm>
              <a:off x="-18968" y="0"/>
              <a:ext cx="12210968" cy="681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aseline="0" dirty="0"/>
            </a:p>
          </p:txBody>
        </p:sp>
        <p:cxnSp>
          <p:nvCxnSpPr>
            <p:cNvPr id="15" name="Straight Connector 14">
              <a:extLst>
                <a:ext uri="{FF2B5EF4-FFF2-40B4-BE49-F238E27FC236}">
                  <a16:creationId xmlns:a16="http://schemas.microsoft.com/office/drawing/2014/main" id="{00B2745B-3E00-B27A-F6D5-1437D3039CB7}"/>
                </a:ext>
                <a:ext uri="{C183D7F6-B498-43B3-948B-1728B52AA6E4}">
                  <adec:decorative xmlns:adec="http://schemas.microsoft.com/office/drawing/2017/decorative" val="1"/>
                </a:ext>
              </a:extLst>
            </p:cNvPr>
            <p:cNvCxnSpPr>
              <a:cxnSpLocks/>
            </p:cNvCxnSpPr>
            <p:nvPr userDrawn="1"/>
          </p:nvCxnSpPr>
          <p:spPr>
            <a:xfrm>
              <a:off x="838201" y="556528"/>
              <a:ext cx="10515602"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6" name="Graphic 15">
              <a:extLst>
                <a:ext uri="{FF2B5EF4-FFF2-40B4-BE49-F238E27FC236}">
                  <a16:creationId xmlns:a16="http://schemas.microsoft.com/office/drawing/2014/main" id="{C2EF743E-8E6D-428B-BEB3-69A3E5817E4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2821" y="27971"/>
              <a:ext cx="560082" cy="1104819"/>
            </a:xfrm>
            <a:prstGeom prst="rect">
              <a:avLst/>
            </a:prstGeom>
          </p:spPr>
        </p:pic>
        <p:pic>
          <p:nvPicPr>
            <p:cNvPr id="17" name="Graphic 16">
              <a:extLst>
                <a:ext uri="{FF2B5EF4-FFF2-40B4-BE49-F238E27FC236}">
                  <a16:creationId xmlns:a16="http://schemas.microsoft.com/office/drawing/2014/main" id="{3198B87B-F969-EBA2-787C-8C829DC2F22F}"/>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8968" y="218665"/>
              <a:ext cx="354264" cy="743088"/>
            </a:xfrm>
            <a:prstGeom prst="rect">
              <a:avLst/>
            </a:prstGeom>
          </p:spPr>
        </p:pic>
      </p:grpSp>
      <p:sp>
        <p:nvSpPr>
          <p:cNvPr id="22" name="Text Placeholder 2">
            <a:extLst>
              <a:ext uri="{FF2B5EF4-FFF2-40B4-BE49-F238E27FC236}">
                <a16:creationId xmlns:a16="http://schemas.microsoft.com/office/drawing/2014/main" id="{002DA325-A0C9-6DE4-46A8-61574273AF0F}"/>
              </a:ext>
            </a:extLst>
          </p:cNvPr>
          <p:cNvSpPr>
            <a:spLocks noGrp="1"/>
          </p:cNvSpPr>
          <p:nvPr>
            <p:ph type="body" sz="quarter" idx="18" hasCustomPrompt="1"/>
          </p:nvPr>
        </p:nvSpPr>
        <p:spPr>
          <a:xfrm>
            <a:off x="838201" y="157609"/>
            <a:ext cx="8139567" cy="372654"/>
          </a:xfrm>
        </p:spPr>
        <p:txBody>
          <a:bodyPr/>
          <a:lstStyle>
            <a:lvl1pPr>
              <a:buNone/>
              <a:defRPr sz="1500">
                <a:solidFill>
                  <a:schemeClr val="tx1"/>
                </a:solidFill>
              </a:defRPr>
            </a:lvl1pPr>
            <a:lvl2pPr>
              <a:defRPr sz="1350"/>
            </a:lvl2pPr>
            <a:lvl3pPr>
              <a:defRPr sz="1350"/>
            </a:lvl3pPr>
            <a:lvl4pPr>
              <a:defRPr sz="1350"/>
            </a:lvl4pPr>
            <a:lvl5pPr>
              <a:defRPr sz="1350"/>
            </a:lvl5pPr>
          </a:lstStyle>
          <a:p>
            <a:pPr lvl="0"/>
            <a:r>
              <a:rPr lang="en-US"/>
              <a:t>SECTION NAME GOES HERE IN CAPS</a:t>
            </a:r>
          </a:p>
        </p:txBody>
      </p:sp>
    </p:spTree>
    <p:extLst>
      <p:ext uri="{BB962C8B-B14F-4D97-AF65-F5344CB8AC3E}">
        <p14:creationId xmlns:p14="http://schemas.microsoft.com/office/powerpoint/2010/main" val="984833154"/>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5 - Quote">
    <p:bg>
      <p:bgPr>
        <a:solidFill>
          <a:schemeClr val="accent2"/>
        </a:solidFill>
        <a:effectLst/>
      </p:bgPr>
    </p:bg>
    <p:spTree>
      <p:nvGrpSpPr>
        <p:cNvPr id="1" name=""/>
        <p:cNvGrpSpPr/>
        <p:nvPr/>
      </p:nvGrpSpPr>
      <p:grpSpPr>
        <a:xfrm>
          <a:off x="0" y="0"/>
          <a:ext cx="0" cy="0"/>
          <a:chOff x="0" y="0"/>
          <a:chExt cx="0" cy="0"/>
        </a:xfrm>
      </p:grpSpPr>
      <p:sp>
        <p:nvSpPr>
          <p:cNvPr id="10" name="Title 14">
            <a:extLst>
              <a:ext uri="{FF2B5EF4-FFF2-40B4-BE49-F238E27FC236}">
                <a16:creationId xmlns:a16="http://schemas.microsoft.com/office/drawing/2014/main" id="{1355A00A-1671-249C-EF3D-4FFECBF0B167}"/>
              </a:ext>
            </a:extLst>
          </p:cNvPr>
          <p:cNvSpPr>
            <a:spLocks noGrp="1"/>
          </p:cNvSpPr>
          <p:nvPr>
            <p:ph type="title" hasCustomPrompt="1"/>
          </p:nvPr>
        </p:nvSpPr>
        <p:spPr>
          <a:xfrm>
            <a:off x="838201" y="1730829"/>
            <a:ext cx="10515599" cy="4033157"/>
          </a:xfrm>
          <a:prstGeom prst="rect">
            <a:avLst/>
          </a:prstGeom>
        </p:spPr>
        <p:txBody>
          <a:bodyPr/>
          <a:lstStyle>
            <a:lvl1pPr algn="ctr">
              <a:defRPr>
                <a:solidFill>
                  <a:schemeClr val="tx2"/>
                </a:solidFill>
              </a:defRPr>
            </a:lvl1pPr>
          </a:lstStyle>
          <a:p>
            <a:r>
              <a:rPr lang="en-US"/>
              <a:t>Quote or Statement Goes Here</a:t>
            </a:r>
          </a:p>
        </p:txBody>
      </p:sp>
      <p:sp>
        <p:nvSpPr>
          <p:cNvPr id="2" name="Slide Number Placeholder 25">
            <a:extLst>
              <a:ext uri="{FF2B5EF4-FFF2-40B4-BE49-F238E27FC236}">
                <a16:creationId xmlns:a16="http://schemas.microsoft.com/office/drawing/2014/main" id="{CF5D0BC6-2A52-DBD8-B782-41491F798D34}"/>
              </a:ext>
            </a:extLst>
          </p:cNvPr>
          <p:cNvSpPr>
            <a:spLocks noGrp="1"/>
          </p:cNvSpPr>
          <p:nvPr>
            <p:ph type="sldNum" sz="quarter" idx="4"/>
          </p:nvPr>
        </p:nvSpPr>
        <p:spPr>
          <a:xfrm>
            <a:off x="10976537" y="6418734"/>
            <a:ext cx="614083" cy="213099"/>
          </a:xfrm>
          <a:prstGeom prst="rect">
            <a:avLst/>
          </a:prstGeom>
        </p:spPr>
        <p:txBody>
          <a:bodyPr/>
          <a:lstStyle>
            <a:lvl1pPr algn="r">
              <a:defRPr sz="900" b="0">
                <a:solidFill>
                  <a:schemeClr val="bg1"/>
                </a:solidFill>
              </a:defRPr>
            </a:lvl1pPr>
          </a:lstStyle>
          <a:p>
            <a:fld id="{BF649C54-126D-E34B-AD72-FB0E0D2DFC3C}" type="slidenum">
              <a:rPr lang="en-US" smtClean="0"/>
              <a:pPr/>
              <a:t>‹#›</a:t>
            </a:fld>
            <a:endParaRPr lang="en-US"/>
          </a:p>
        </p:txBody>
      </p:sp>
      <p:grpSp>
        <p:nvGrpSpPr>
          <p:cNvPr id="11" name="Group 10">
            <a:extLst>
              <a:ext uri="{FF2B5EF4-FFF2-40B4-BE49-F238E27FC236}">
                <a16:creationId xmlns:a16="http://schemas.microsoft.com/office/drawing/2014/main" id="{CBDB7BCA-EB66-BD58-8BBE-F28441B63F4E}"/>
              </a:ext>
            </a:extLst>
          </p:cNvPr>
          <p:cNvGrpSpPr/>
          <p:nvPr userDrawn="1"/>
        </p:nvGrpSpPr>
        <p:grpSpPr>
          <a:xfrm>
            <a:off x="-42821" y="0"/>
            <a:ext cx="12234821" cy="1132790"/>
            <a:chOff x="-42821" y="0"/>
            <a:chExt cx="12234821" cy="1132790"/>
          </a:xfrm>
        </p:grpSpPr>
        <p:sp>
          <p:nvSpPr>
            <p:cNvPr id="12" name="Rectangle 11">
              <a:extLst>
                <a:ext uri="{FF2B5EF4-FFF2-40B4-BE49-F238E27FC236}">
                  <a16:creationId xmlns:a16="http://schemas.microsoft.com/office/drawing/2014/main" id="{B265E394-D903-0766-9758-A763BD2999E1}"/>
                </a:ext>
                <a:ext uri="{C183D7F6-B498-43B3-948B-1728B52AA6E4}">
                  <adec:decorative xmlns:adec="http://schemas.microsoft.com/office/drawing/2017/decorative" val="1"/>
                </a:ext>
              </a:extLst>
            </p:cNvPr>
            <p:cNvSpPr/>
            <p:nvPr userDrawn="1"/>
          </p:nvSpPr>
          <p:spPr>
            <a:xfrm>
              <a:off x="-18968" y="0"/>
              <a:ext cx="12210968" cy="681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aseline="0" dirty="0"/>
            </a:p>
          </p:txBody>
        </p:sp>
        <p:cxnSp>
          <p:nvCxnSpPr>
            <p:cNvPr id="13" name="Straight Connector 12">
              <a:extLst>
                <a:ext uri="{FF2B5EF4-FFF2-40B4-BE49-F238E27FC236}">
                  <a16:creationId xmlns:a16="http://schemas.microsoft.com/office/drawing/2014/main" id="{F367EBAB-773F-E99C-DB88-6F3C47C29804}"/>
                </a:ext>
                <a:ext uri="{C183D7F6-B498-43B3-948B-1728B52AA6E4}">
                  <adec:decorative xmlns:adec="http://schemas.microsoft.com/office/drawing/2017/decorative" val="1"/>
                </a:ext>
              </a:extLst>
            </p:cNvPr>
            <p:cNvCxnSpPr>
              <a:cxnSpLocks/>
            </p:cNvCxnSpPr>
            <p:nvPr userDrawn="1"/>
          </p:nvCxnSpPr>
          <p:spPr>
            <a:xfrm>
              <a:off x="838201" y="556528"/>
              <a:ext cx="10515602"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270AC102-1BB0-5B1C-E75A-995328E65F8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2821" y="27971"/>
              <a:ext cx="560082" cy="1104819"/>
            </a:xfrm>
            <a:prstGeom prst="rect">
              <a:avLst/>
            </a:prstGeom>
          </p:spPr>
        </p:pic>
        <p:pic>
          <p:nvPicPr>
            <p:cNvPr id="15" name="Graphic 14">
              <a:extLst>
                <a:ext uri="{FF2B5EF4-FFF2-40B4-BE49-F238E27FC236}">
                  <a16:creationId xmlns:a16="http://schemas.microsoft.com/office/drawing/2014/main" id="{AF53BD64-3E72-4768-B16F-A72D6EA40A2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8968" y="218665"/>
              <a:ext cx="354264" cy="743088"/>
            </a:xfrm>
            <a:prstGeom prst="rect">
              <a:avLst/>
            </a:prstGeom>
          </p:spPr>
        </p:pic>
      </p:grpSp>
      <p:sp>
        <p:nvSpPr>
          <p:cNvPr id="20" name="Text Placeholder 2">
            <a:extLst>
              <a:ext uri="{FF2B5EF4-FFF2-40B4-BE49-F238E27FC236}">
                <a16:creationId xmlns:a16="http://schemas.microsoft.com/office/drawing/2014/main" id="{545C0B21-A064-7488-A588-C83CE6C0784F}"/>
              </a:ext>
            </a:extLst>
          </p:cNvPr>
          <p:cNvSpPr>
            <a:spLocks noGrp="1"/>
          </p:cNvSpPr>
          <p:nvPr>
            <p:ph type="body" sz="quarter" idx="18" hasCustomPrompt="1"/>
          </p:nvPr>
        </p:nvSpPr>
        <p:spPr>
          <a:xfrm>
            <a:off x="838201" y="157609"/>
            <a:ext cx="8139567" cy="372654"/>
          </a:xfrm>
        </p:spPr>
        <p:txBody>
          <a:bodyPr/>
          <a:lstStyle>
            <a:lvl1pPr>
              <a:buNone/>
              <a:defRPr sz="1500">
                <a:solidFill>
                  <a:schemeClr val="tx1"/>
                </a:solidFill>
              </a:defRPr>
            </a:lvl1pPr>
            <a:lvl2pPr>
              <a:defRPr sz="1350"/>
            </a:lvl2pPr>
            <a:lvl3pPr>
              <a:defRPr sz="1350"/>
            </a:lvl3pPr>
            <a:lvl4pPr>
              <a:defRPr sz="1350"/>
            </a:lvl4pPr>
            <a:lvl5pPr>
              <a:defRPr sz="1350"/>
            </a:lvl5pPr>
          </a:lstStyle>
          <a:p>
            <a:pPr lvl="0"/>
            <a:r>
              <a:rPr lang="en-US"/>
              <a:t>SECTION NAME GOES HERE IN CAPS</a:t>
            </a:r>
          </a:p>
        </p:txBody>
      </p:sp>
    </p:spTree>
    <p:extLst>
      <p:ext uri="{BB962C8B-B14F-4D97-AF65-F5344CB8AC3E}">
        <p14:creationId xmlns:p14="http://schemas.microsoft.com/office/powerpoint/2010/main" val="1526645239"/>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5 - Blank">
    <p:bg>
      <p:bgPr>
        <a:solidFill>
          <a:schemeClr val="bg1"/>
        </a:solidFill>
        <a:effectLst/>
      </p:bgPr>
    </p:bg>
    <p:spTree>
      <p:nvGrpSpPr>
        <p:cNvPr id="1" name=""/>
        <p:cNvGrpSpPr/>
        <p:nvPr/>
      </p:nvGrpSpPr>
      <p:grpSpPr>
        <a:xfrm>
          <a:off x="0" y="0"/>
          <a:ext cx="0" cy="0"/>
          <a:chOff x="0" y="0"/>
          <a:chExt cx="0" cy="0"/>
        </a:xfrm>
      </p:grpSpPr>
      <p:sp>
        <p:nvSpPr>
          <p:cNvPr id="4" name="Slide Number Placeholder 25">
            <a:extLst>
              <a:ext uri="{FF2B5EF4-FFF2-40B4-BE49-F238E27FC236}">
                <a16:creationId xmlns:a16="http://schemas.microsoft.com/office/drawing/2014/main" id="{A7E1B13D-F579-F003-9C38-5373D331437D}"/>
              </a:ext>
            </a:extLst>
          </p:cNvPr>
          <p:cNvSpPr>
            <a:spLocks noGrp="1"/>
          </p:cNvSpPr>
          <p:nvPr>
            <p:ph type="sldNum" sz="quarter" idx="4"/>
          </p:nvPr>
        </p:nvSpPr>
        <p:spPr>
          <a:xfrm>
            <a:off x="10976537" y="6418734"/>
            <a:ext cx="614083" cy="213099"/>
          </a:xfrm>
          <a:prstGeom prst="rect">
            <a:avLst/>
          </a:prstGeom>
        </p:spPr>
        <p:txBody>
          <a:bodyPr/>
          <a:lstStyle>
            <a:lvl1pPr algn="r">
              <a:defRPr sz="900" b="0"/>
            </a:lvl1pPr>
          </a:lstStyle>
          <a:p>
            <a:fld id="{BF649C54-126D-E34B-AD72-FB0E0D2DFC3C}" type="slidenum">
              <a:rPr lang="en-US" smtClean="0"/>
              <a:pPr/>
              <a:t>‹#›</a:t>
            </a:fld>
            <a:endParaRPr lang="en-US" sz="900"/>
          </a:p>
        </p:txBody>
      </p:sp>
      <p:grpSp>
        <p:nvGrpSpPr>
          <p:cNvPr id="10" name="Group 9">
            <a:extLst>
              <a:ext uri="{FF2B5EF4-FFF2-40B4-BE49-F238E27FC236}">
                <a16:creationId xmlns:a16="http://schemas.microsoft.com/office/drawing/2014/main" id="{421C9298-C856-7D0E-A585-BB42373D1F0E}"/>
              </a:ext>
            </a:extLst>
          </p:cNvPr>
          <p:cNvGrpSpPr/>
          <p:nvPr userDrawn="1"/>
        </p:nvGrpSpPr>
        <p:grpSpPr>
          <a:xfrm>
            <a:off x="-42821" y="0"/>
            <a:ext cx="12234821" cy="1132790"/>
            <a:chOff x="-42821" y="0"/>
            <a:chExt cx="12234821" cy="1132790"/>
          </a:xfrm>
        </p:grpSpPr>
        <p:sp>
          <p:nvSpPr>
            <p:cNvPr id="11" name="Rectangle 10">
              <a:extLst>
                <a:ext uri="{FF2B5EF4-FFF2-40B4-BE49-F238E27FC236}">
                  <a16:creationId xmlns:a16="http://schemas.microsoft.com/office/drawing/2014/main" id="{520DC094-D2B4-53E8-DF93-0885EFE87F45}"/>
                </a:ext>
                <a:ext uri="{C183D7F6-B498-43B3-948B-1728B52AA6E4}">
                  <adec:decorative xmlns:adec="http://schemas.microsoft.com/office/drawing/2017/decorative" val="1"/>
                </a:ext>
              </a:extLst>
            </p:cNvPr>
            <p:cNvSpPr/>
            <p:nvPr userDrawn="1"/>
          </p:nvSpPr>
          <p:spPr>
            <a:xfrm>
              <a:off x="-18968" y="0"/>
              <a:ext cx="12210968" cy="681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aseline="0" dirty="0"/>
            </a:p>
          </p:txBody>
        </p:sp>
        <p:cxnSp>
          <p:nvCxnSpPr>
            <p:cNvPr id="12" name="Straight Connector 11">
              <a:extLst>
                <a:ext uri="{FF2B5EF4-FFF2-40B4-BE49-F238E27FC236}">
                  <a16:creationId xmlns:a16="http://schemas.microsoft.com/office/drawing/2014/main" id="{7F77706A-A116-7008-4557-758956AA25CD}"/>
                </a:ext>
                <a:ext uri="{C183D7F6-B498-43B3-948B-1728B52AA6E4}">
                  <adec:decorative xmlns:adec="http://schemas.microsoft.com/office/drawing/2017/decorative" val="1"/>
                </a:ext>
              </a:extLst>
            </p:cNvPr>
            <p:cNvCxnSpPr>
              <a:cxnSpLocks/>
            </p:cNvCxnSpPr>
            <p:nvPr userDrawn="1"/>
          </p:nvCxnSpPr>
          <p:spPr>
            <a:xfrm>
              <a:off x="838201" y="556528"/>
              <a:ext cx="10515602"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3" name="Graphic 12">
              <a:extLst>
                <a:ext uri="{FF2B5EF4-FFF2-40B4-BE49-F238E27FC236}">
                  <a16:creationId xmlns:a16="http://schemas.microsoft.com/office/drawing/2014/main" id="{FD9C772D-7B2A-8F99-9710-8162F0B02E18}"/>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2821" y="27971"/>
              <a:ext cx="560082" cy="1104819"/>
            </a:xfrm>
            <a:prstGeom prst="rect">
              <a:avLst/>
            </a:prstGeom>
          </p:spPr>
        </p:pic>
        <p:pic>
          <p:nvPicPr>
            <p:cNvPr id="14" name="Graphic 13">
              <a:extLst>
                <a:ext uri="{FF2B5EF4-FFF2-40B4-BE49-F238E27FC236}">
                  <a16:creationId xmlns:a16="http://schemas.microsoft.com/office/drawing/2014/main" id="{598F8DCD-31EA-E6CC-0F79-6A4F8B7DDDF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8968" y="218665"/>
              <a:ext cx="354264" cy="743088"/>
            </a:xfrm>
            <a:prstGeom prst="rect">
              <a:avLst/>
            </a:prstGeom>
          </p:spPr>
        </p:pic>
      </p:grpSp>
      <p:sp>
        <p:nvSpPr>
          <p:cNvPr id="19" name="Text Placeholder 2">
            <a:extLst>
              <a:ext uri="{FF2B5EF4-FFF2-40B4-BE49-F238E27FC236}">
                <a16:creationId xmlns:a16="http://schemas.microsoft.com/office/drawing/2014/main" id="{82810B51-9188-E84C-138D-C4207BE79E87}"/>
              </a:ext>
            </a:extLst>
          </p:cNvPr>
          <p:cNvSpPr>
            <a:spLocks noGrp="1"/>
          </p:cNvSpPr>
          <p:nvPr>
            <p:ph type="body" sz="quarter" idx="18" hasCustomPrompt="1"/>
          </p:nvPr>
        </p:nvSpPr>
        <p:spPr>
          <a:xfrm>
            <a:off x="838201" y="157609"/>
            <a:ext cx="8139567" cy="372654"/>
          </a:xfrm>
        </p:spPr>
        <p:txBody>
          <a:bodyPr/>
          <a:lstStyle>
            <a:lvl1pPr>
              <a:buNone/>
              <a:defRPr sz="1500">
                <a:solidFill>
                  <a:schemeClr val="tx1"/>
                </a:solidFill>
              </a:defRPr>
            </a:lvl1pPr>
            <a:lvl2pPr>
              <a:defRPr sz="1350"/>
            </a:lvl2pPr>
            <a:lvl3pPr>
              <a:defRPr sz="1350"/>
            </a:lvl3pPr>
            <a:lvl4pPr>
              <a:defRPr sz="1350"/>
            </a:lvl4pPr>
            <a:lvl5pPr>
              <a:defRPr sz="1350"/>
            </a:lvl5pPr>
          </a:lstStyle>
          <a:p>
            <a:pPr lvl="0"/>
            <a:r>
              <a:rPr lang="en-US"/>
              <a:t>SECTION NAME GOES HERE IN CAPS</a:t>
            </a:r>
          </a:p>
        </p:txBody>
      </p:sp>
    </p:spTree>
    <p:extLst>
      <p:ext uri="{BB962C8B-B14F-4D97-AF65-F5344CB8AC3E}">
        <p14:creationId xmlns:p14="http://schemas.microsoft.com/office/powerpoint/2010/main" val="2868089998"/>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hank you Slide">
    <p:bg>
      <p:bgPr>
        <a:solidFill>
          <a:schemeClr val="bg1"/>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A4DC4536-D29A-5E3E-C741-BF057819CE3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6886" y="0"/>
            <a:ext cx="12158227" cy="6858000"/>
          </a:xfrm>
          <a:prstGeom prst="rect">
            <a:avLst/>
          </a:prstGeom>
        </p:spPr>
      </p:pic>
      <p:sp>
        <p:nvSpPr>
          <p:cNvPr id="2" name="Title 1">
            <a:extLst>
              <a:ext uri="{FF2B5EF4-FFF2-40B4-BE49-F238E27FC236}">
                <a16:creationId xmlns:a16="http://schemas.microsoft.com/office/drawing/2014/main" id="{74702201-A4F0-2594-55DC-B83443CAA364}"/>
              </a:ext>
            </a:extLst>
          </p:cNvPr>
          <p:cNvSpPr>
            <a:spLocks noGrp="1"/>
          </p:cNvSpPr>
          <p:nvPr>
            <p:ph type="ctrTitle" hasCustomPrompt="1"/>
          </p:nvPr>
        </p:nvSpPr>
        <p:spPr>
          <a:xfrm>
            <a:off x="6254749" y="2275685"/>
            <a:ext cx="5099051" cy="2306637"/>
          </a:xfrm>
          <a:prstGeom prst="rect">
            <a:avLst/>
          </a:prstGeom>
        </p:spPr>
        <p:txBody>
          <a:bodyPr anchor="ctr"/>
          <a:lstStyle>
            <a:lvl1pPr algn="l">
              <a:defRPr lang="en-US" dirty="0"/>
            </a:lvl1pPr>
          </a:lstStyle>
          <a:p>
            <a:r>
              <a:rPr lang="en-US"/>
              <a:t>Thank you!</a:t>
            </a:r>
          </a:p>
        </p:txBody>
      </p:sp>
    </p:spTree>
    <p:extLst>
      <p:ext uri="{BB962C8B-B14F-4D97-AF65-F5344CB8AC3E}">
        <p14:creationId xmlns:p14="http://schemas.microsoft.com/office/powerpoint/2010/main" val="2858425033"/>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
        <p:nvSpPr>
          <p:cNvPr id="4" name="Slide Number Placeholder 25">
            <a:extLst>
              <a:ext uri="{FF2B5EF4-FFF2-40B4-BE49-F238E27FC236}">
                <a16:creationId xmlns:a16="http://schemas.microsoft.com/office/drawing/2014/main" id="{A7E1B13D-F579-F003-9C38-5373D331437D}"/>
              </a:ext>
            </a:extLst>
          </p:cNvPr>
          <p:cNvSpPr>
            <a:spLocks noGrp="1"/>
          </p:cNvSpPr>
          <p:nvPr>
            <p:ph type="sldNum" sz="quarter" idx="4"/>
          </p:nvPr>
        </p:nvSpPr>
        <p:spPr>
          <a:xfrm>
            <a:off x="10976537" y="6418734"/>
            <a:ext cx="614083" cy="213099"/>
          </a:xfrm>
          <a:prstGeom prst="rect">
            <a:avLst/>
          </a:prstGeom>
        </p:spPr>
        <p:txBody>
          <a:bodyPr/>
          <a:lstStyle>
            <a:lvl1pPr algn="r">
              <a:defRPr sz="900" b="0"/>
            </a:lvl1pPr>
          </a:lstStyle>
          <a:p>
            <a:fld id="{BF649C54-126D-E34B-AD72-FB0E0D2DFC3C}" type="slidenum">
              <a:rPr lang="en-US" smtClean="0"/>
              <a:pPr/>
              <a:t>‹#›</a:t>
            </a:fld>
            <a:endParaRPr lang="en-US" sz="900"/>
          </a:p>
        </p:txBody>
      </p:sp>
    </p:spTree>
    <p:extLst>
      <p:ext uri="{BB962C8B-B14F-4D97-AF65-F5344CB8AC3E}">
        <p14:creationId xmlns:p14="http://schemas.microsoft.com/office/powerpoint/2010/main" val="548757919"/>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nstructions - 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F57B887-7712-9F14-B1D7-68BDA9288432}"/>
              </a:ext>
              <a:ext uri="{C183D7F6-B498-43B3-948B-1728B52AA6E4}">
                <adec:decorative xmlns:adec="http://schemas.microsoft.com/office/drawing/2017/decorative" val="1"/>
              </a:ext>
            </a:extLst>
          </p:cNvPr>
          <p:cNvSpPr/>
          <p:nvPr userDrawn="1"/>
        </p:nvSpPr>
        <p:spPr>
          <a:xfrm>
            <a:off x="4" y="6"/>
            <a:ext cx="12192001" cy="540327"/>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5146469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nstructions - How to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B1B0BCD-6372-639C-E1CE-928244E986E8}"/>
              </a:ext>
              <a:ext uri="{C183D7F6-B498-43B3-948B-1728B52AA6E4}">
                <adec:decorative xmlns:adec="http://schemas.microsoft.com/office/drawing/2017/decorative" val="1"/>
              </a:ext>
            </a:extLst>
          </p:cNvPr>
          <p:cNvSpPr/>
          <p:nvPr userDrawn="1"/>
        </p:nvSpPr>
        <p:spPr>
          <a:xfrm>
            <a:off x="4" y="6"/>
            <a:ext cx="12192001" cy="540327"/>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Title 9">
            <a:extLst>
              <a:ext uri="{FF2B5EF4-FFF2-40B4-BE49-F238E27FC236}">
                <a16:creationId xmlns:a16="http://schemas.microsoft.com/office/drawing/2014/main" id="{9FDB0C12-75DB-8BB1-EEC0-CD3F538A68F7}"/>
              </a:ext>
            </a:extLst>
          </p:cNvPr>
          <p:cNvSpPr txBox="1">
            <a:spLocks/>
          </p:cNvSpPr>
          <p:nvPr userDrawn="1"/>
        </p:nvSpPr>
        <p:spPr>
          <a:xfrm>
            <a:off x="838199" y="3222876"/>
            <a:ext cx="4688841" cy="1674243"/>
          </a:xfrm>
          <a:prstGeom prst="rect">
            <a:avLst/>
          </a:prstGeom>
        </p:spPr>
        <p:txBody>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nSpc>
                <a:spcPct val="100000"/>
              </a:lnSpc>
              <a:spcAft>
                <a:spcPts val="600"/>
              </a:spcAft>
            </a:pPr>
            <a:r>
              <a:rPr lang="en-US" sz="2000" b="0" dirty="0"/>
              <a:t>This template is designed to help </a:t>
            </a:r>
            <a:br>
              <a:rPr lang="en-US" sz="2000" b="0" dirty="0"/>
            </a:br>
            <a:r>
              <a:rPr lang="en-US" sz="2000" b="0" dirty="0"/>
              <a:t>you create clear and professional presentations. </a:t>
            </a:r>
          </a:p>
          <a:p>
            <a:pPr>
              <a:lnSpc>
                <a:spcPct val="100000"/>
              </a:lnSpc>
              <a:spcAft>
                <a:spcPts val="600"/>
              </a:spcAft>
            </a:pPr>
            <a:r>
              <a:rPr lang="en-US" sz="2000" b="0" dirty="0"/>
              <a:t>Follow these guidelines to ensure </a:t>
            </a:r>
            <a:br>
              <a:rPr lang="en-US" sz="2000" b="0" dirty="0"/>
            </a:br>
            <a:r>
              <a:rPr lang="en-US" sz="2000" b="0" dirty="0"/>
              <a:t>your slides are consistent and effective.</a:t>
            </a:r>
            <a:endParaRPr lang="en-US" sz="2000" b="0" dirty="0">
              <a:solidFill>
                <a:schemeClr val="accent3"/>
              </a:solidFill>
            </a:endParaRPr>
          </a:p>
        </p:txBody>
      </p:sp>
      <p:sp>
        <p:nvSpPr>
          <p:cNvPr id="9" name="Title 9">
            <a:extLst>
              <a:ext uri="{FF2B5EF4-FFF2-40B4-BE49-F238E27FC236}">
                <a16:creationId xmlns:a16="http://schemas.microsoft.com/office/drawing/2014/main" id="{AAF45B4A-1402-B780-E249-91905EDD946B}"/>
              </a:ext>
              <a:ext uri="{C183D7F6-B498-43B3-948B-1728B52AA6E4}">
                <adec:decorative xmlns:adec="http://schemas.microsoft.com/office/drawing/2017/decorative" val="0"/>
              </a:ext>
            </a:extLst>
          </p:cNvPr>
          <p:cNvSpPr txBox="1">
            <a:spLocks/>
          </p:cNvSpPr>
          <p:nvPr userDrawn="1"/>
        </p:nvSpPr>
        <p:spPr>
          <a:xfrm>
            <a:off x="5" y="-24938"/>
            <a:ext cx="12191999" cy="540327"/>
          </a:xfrm>
          <a:prstGeom prst="rect">
            <a:avLst/>
          </a:prstGeom>
        </p:spPr>
        <p:txBody>
          <a:bodyPr anchor="ct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lnSpc>
                <a:spcPct val="100000"/>
              </a:lnSpc>
            </a:pPr>
            <a:r>
              <a:rPr lang="en-US" sz="1600">
                <a:solidFill>
                  <a:schemeClr val="tx1"/>
                </a:solidFill>
              </a:rPr>
              <a:t>Please delete this slide once you are done with your presentation.</a:t>
            </a:r>
            <a:endParaRPr lang="en-US" sz="1600" b="0">
              <a:solidFill>
                <a:schemeClr val="tx1"/>
              </a:solidFill>
            </a:endParaRPr>
          </a:p>
        </p:txBody>
      </p:sp>
      <p:sp>
        <p:nvSpPr>
          <p:cNvPr id="2" name="TextBox 1">
            <a:extLst>
              <a:ext uri="{FF2B5EF4-FFF2-40B4-BE49-F238E27FC236}">
                <a16:creationId xmlns:a16="http://schemas.microsoft.com/office/drawing/2014/main" id="{05D0B5F4-19E8-2B97-0D23-7C0F733B6F8B}"/>
              </a:ext>
            </a:extLst>
          </p:cNvPr>
          <p:cNvSpPr txBox="1"/>
          <p:nvPr userDrawn="1"/>
        </p:nvSpPr>
        <p:spPr>
          <a:xfrm>
            <a:off x="838201" y="2629620"/>
            <a:ext cx="4688840" cy="492443"/>
          </a:xfrm>
          <a:prstGeom prst="rect">
            <a:avLst/>
          </a:prstGeom>
          <a:noFill/>
        </p:spPr>
        <p:txBody>
          <a:bodyPr wrap="square" rtlCol="0">
            <a:spAutoFit/>
          </a:bodyPr>
          <a:lstStyle/>
          <a:p>
            <a:r>
              <a:rPr kumimoji="0" lang="en-US" sz="2600" b="1" i="0" u="none" strike="noStrike" kern="1200" cap="none" spc="0" normalizeH="0" baseline="0" noProof="0" dirty="0">
                <a:ln>
                  <a:noFill/>
                </a:ln>
                <a:solidFill>
                  <a:schemeClr val="tx1"/>
                </a:solidFill>
                <a:effectLst/>
                <a:uLnTx/>
                <a:uFillTx/>
                <a:latin typeface="+mn-lt"/>
                <a:ea typeface="+mn-ea"/>
                <a:cs typeface="+mn-cs"/>
              </a:rPr>
              <a:t>How to use this template</a:t>
            </a:r>
            <a:endParaRPr lang="en-US" sz="2600" dirty="0"/>
          </a:p>
        </p:txBody>
      </p:sp>
      <p:sp>
        <p:nvSpPr>
          <p:cNvPr id="11" name="Title 9">
            <a:extLst>
              <a:ext uri="{FF2B5EF4-FFF2-40B4-BE49-F238E27FC236}">
                <a16:creationId xmlns:a16="http://schemas.microsoft.com/office/drawing/2014/main" id="{C3E16F2A-A752-4123-7991-FD53F1171D2E}"/>
              </a:ext>
            </a:extLst>
          </p:cNvPr>
          <p:cNvSpPr txBox="1">
            <a:spLocks/>
          </p:cNvSpPr>
          <p:nvPr userDrawn="1"/>
        </p:nvSpPr>
        <p:spPr>
          <a:xfrm>
            <a:off x="6206760" y="1091746"/>
            <a:ext cx="4674599" cy="2142058"/>
          </a:xfrm>
          <a:prstGeom prst="rect">
            <a:avLst/>
          </a:prstGeom>
        </p:spPr>
        <p:txBody>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nSpc>
                <a:spcPct val="100000"/>
              </a:lnSpc>
            </a:pPr>
            <a:r>
              <a:rPr lang="en-US" sz="1800" dirty="0"/>
              <a:t>Key points to have in mind:</a:t>
            </a:r>
          </a:p>
          <a:p>
            <a:pPr marL="214313" indent="-214313">
              <a:lnSpc>
                <a:spcPct val="100000"/>
              </a:lnSpc>
              <a:spcAft>
                <a:spcPts val="450"/>
              </a:spcAft>
              <a:buFont typeface="Arial" panose="020B0604020202020204" pitchFamily="34" charset="0"/>
              <a:buChar char="•"/>
            </a:pPr>
            <a:r>
              <a:rPr lang="en-US" sz="1600" b="0" dirty="0"/>
              <a:t>Use Arial throughout the presentation.</a:t>
            </a:r>
          </a:p>
          <a:p>
            <a:pPr marL="214313" indent="-214313">
              <a:lnSpc>
                <a:spcPct val="100000"/>
              </a:lnSpc>
              <a:spcAft>
                <a:spcPts val="450"/>
              </a:spcAft>
              <a:buFont typeface="Arial" panose="020B0604020202020204" pitchFamily="34" charset="0"/>
              <a:buChar char="•"/>
            </a:pPr>
            <a:r>
              <a:rPr lang="en-US" sz="1600" b="0" dirty="0"/>
              <a:t>Avoid text smaller than 24pt. </a:t>
            </a:r>
          </a:p>
          <a:p>
            <a:pPr marL="214313" indent="-214313">
              <a:lnSpc>
                <a:spcPct val="100000"/>
              </a:lnSpc>
              <a:spcAft>
                <a:spcPts val="450"/>
              </a:spcAft>
              <a:buFont typeface="Arial" panose="020B0604020202020204" pitchFamily="34" charset="0"/>
              <a:buChar char="•"/>
            </a:pPr>
            <a:r>
              <a:rPr lang="en-US" sz="1600" b="0" dirty="0"/>
              <a:t>Stick to the provided slide layouts for consistency. If you need to create a new one, make sure it has a consistent look and feel with the other examples.</a:t>
            </a:r>
          </a:p>
          <a:p>
            <a:pPr>
              <a:lnSpc>
                <a:spcPct val="100000"/>
              </a:lnSpc>
            </a:pPr>
            <a:r>
              <a:rPr lang="en-US" sz="1600" dirty="0">
                <a:solidFill>
                  <a:schemeClr val="accent3"/>
                </a:solidFill>
              </a:rPr>
              <a:t>Tips: </a:t>
            </a:r>
            <a:r>
              <a:rPr lang="en-US" sz="1600" b="0" dirty="0">
                <a:solidFill>
                  <a:schemeClr val="accent3"/>
                </a:solidFill>
              </a:rPr>
              <a:t>When in doubt, less is more. </a:t>
            </a:r>
          </a:p>
          <a:p>
            <a:pPr>
              <a:lnSpc>
                <a:spcPct val="100000"/>
              </a:lnSpc>
            </a:pPr>
            <a:endParaRPr lang="en-US" sz="1600" b="0" dirty="0">
              <a:solidFill>
                <a:schemeClr val="accent3"/>
              </a:solidFill>
            </a:endParaRPr>
          </a:p>
        </p:txBody>
      </p:sp>
      <p:sp>
        <p:nvSpPr>
          <p:cNvPr id="13" name="Title 9">
            <a:extLst>
              <a:ext uri="{FF2B5EF4-FFF2-40B4-BE49-F238E27FC236}">
                <a16:creationId xmlns:a16="http://schemas.microsoft.com/office/drawing/2014/main" id="{7095B139-8FB1-CE64-576A-F6CE3BBCFAAD}"/>
              </a:ext>
            </a:extLst>
          </p:cNvPr>
          <p:cNvSpPr txBox="1">
            <a:spLocks/>
          </p:cNvSpPr>
          <p:nvPr userDrawn="1"/>
        </p:nvSpPr>
        <p:spPr>
          <a:xfrm>
            <a:off x="6206761" y="3822957"/>
            <a:ext cx="4761413" cy="2611945"/>
          </a:xfrm>
          <a:prstGeom prst="rect">
            <a:avLst/>
          </a:prstGeom>
        </p:spPr>
        <p:txBody>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nSpc>
                <a:spcPct val="100000"/>
              </a:lnSpc>
            </a:pPr>
            <a:r>
              <a:rPr lang="en-US" sz="1800" dirty="0"/>
              <a:t>Digital accessibility requirements</a:t>
            </a:r>
          </a:p>
          <a:p>
            <a:pPr marL="214313" indent="-214313">
              <a:lnSpc>
                <a:spcPct val="100000"/>
              </a:lnSpc>
              <a:spcAft>
                <a:spcPts val="450"/>
              </a:spcAft>
              <a:buFont typeface="Arial" panose="020B0604020202020204" pitchFamily="34" charset="0"/>
              <a:buChar char="•"/>
            </a:pPr>
            <a:r>
              <a:rPr lang="en-US" sz="1600" b="0" dirty="0"/>
              <a:t>Avoid resizing or distorting elements like logos, images, graphics.</a:t>
            </a:r>
          </a:p>
          <a:p>
            <a:pPr marL="214313" indent="-214313">
              <a:lnSpc>
                <a:spcPct val="100000"/>
              </a:lnSpc>
              <a:spcAft>
                <a:spcPts val="450"/>
              </a:spcAft>
              <a:buFont typeface="Arial" panose="020B0604020202020204" pitchFamily="34" charset="0"/>
              <a:buChar char="•"/>
            </a:pPr>
            <a:r>
              <a:rPr lang="en-US" sz="1600" b="0" dirty="0"/>
              <a:t>Ensure colors and contrasts are accessible for all audiences.</a:t>
            </a:r>
          </a:p>
          <a:p>
            <a:pPr marL="214313" indent="-214313">
              <a:lnSpc>
                <a:spcPct val="100000"/>
              </a:lnSpc>
              <a:spcAft>
                <a:spcPts val="450"/>
              </a:spcAft>
              <a:buFont typeface="Arial" panose="020B0604020202020204" pitchFamily="34" charset="0"/>
              <a:buChar char="•"/>
            </a:pPr>
            <a:r>
              <a:rPr lang="en-US" sz="1600" b="0" dirty="0"/>
              <a:t>Preview the slides to ensure nothing is cut off or misaligned.</a:t>
            </a:r>
          </a:p>
          <a:p>
            <a:pPr>
              <a:lnSpc>
                <a:spcPct val="100000"/>
              </a:lnSpc>
              <a:spcAft>
                <a:spcPts val="450"/>
              </a:spcAft>
              <a:defRPr/>
            </a:pPr>
            <a:r>
              <a:rPr lang="en-US" sz="1600" dirty="0"/>
              <a:t>Make your slides accessible to all, use the </a:t>
            </a:r>
            <a:r>
              <a:rPr lang="en-US" sz="1600" dirty="0">
                <a:solidFill>
                  <a:schemeClr val="accent3"/>
                </a:solidFill>
                <a:hlinkClick r:id="rId2"/>
              </a:rPr>
              <a:t>PPT Accessibility Checklist</a:t>
            </a:r>
            <a:r>
              <a:rPr lang="en-US" sz="1600" dirty="0">
                <a:solidFill>
                  <a:schemeClr val="accent3"/>
                </a:solidFill>
              </a:rPr>
              <a:t> </a:t>
            </a:r>
            <a:r>
              <a:rPr lang="en-US" sz="1600" dirty="0"/>
              <a:t>before presenting.</a:t>
            </a:r>
            <a:endParaRPr lang="en-US" sz="1600" b="0" dirty="0">
              <a:solidFill>
                <a:schemeClr val="accent3"/>
              </a:solidFill>
            </a:endParaRPr>
          </a:p>
          <a:p>
            <a:pPr>
              <a:lnSpc>
                <a:spcPct val="100000"/>
              </a:lnSpc>
            </a:pPr>
            <a:endParaRPr lang="en-US" sz="1600" dirty="0"/>
          </a:p>
        </p:txBody>
      </p:sp>
      <p:cxnSp>
        <p:nvCxnSpPr>
          <p:cNvPr id="12" name="Straight Connector 11">
            <a:extLst>
              <a:ext uri="{FF2B5EF4-FFF2-40B4-BE49-F238E27FC236}">
                <a16:creationId xmlns:a16="http://schemas.microsoft.com/office/drawing/2014/main" id="{D9AC980C-C34E-C1C8-28D0-37FB91630062}"/>
              </a:ext>
            </a:extLst>
          </p:cNvPr>
          <p:cNvCxnSpPr/>
          <p:nvPr userDrawn="1"/>
        </p:nvCxnSpPr>
        <p:spPr>
          <a:xfrm>
            <a:off x="5801360" y="1091746"/>
            <a:ext cx="0" cy="5343156"/>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23111925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Instructions - Accessibility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B1B0BCD-6372-639C-E1CE-928244E986E8}"/>
              </a:ext>
              <a:ext uri="{C183D7F6-B498-43B3-948B-1728B52AA6E4}">
                <adec:decorative xmlns:adec="http://schemas.microsoft.com/office/drawing/2017/decorative" val="1"/>
              </a:ext>
            </a:extLst>
          </p:cNvPr>
          <p:cNvSpPr/>
          <p:nvPr userDrawn="1"/>
        </p:nvSpPr>
        <p:spPr>
          <a:xfrm>
            <a:off x="4" y="6"/>
            <a:ext cx="12192001" cy="540327"/>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Title 9">
            <a:extLst>
              <a:ext uri="{FF2B5EF4-FFF2-40B4-BE49-F238E27FC236}">
                <a16:creationId xmlns:a16="http://schemas.microsoft.com/office/drawing/2014/main" id="{9FDB0C12-75DB-8BB1-EEC0-CD3F538A68F7}"/>
              </a:ext>
            </a:extLst>
          </p:cNvPr>
          <p:cNvSpPr txBox="1">
            <a:spLocks/>
          </p:cNvSpPr>
          <p:nvPr userDrawn="1"/>
        </p:nvSpPr>
        <p:spPr>
          <a:xfrm>
            <a:off x="838200" y="2384354"/>
            <a:ext cx="4739640" cy="1364685"/>
          </a:xfrm>
          <a:prstGeom prst="rect">
            <a:avLst/>
          </a:prstGeom>
        </p:spPr>
        <p:txBody>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nSpc>
                <a:spcPct val="100000"/>
              </a:lnSpc>
            </a:pPr>
            <a:r>
              <a:rPr lang="en-US" sz="2000" b="0" dirty="0"/>
              <a:t>Include the disability accommodation slide immediately after the Agenda slide using the language below:</a:t>
            </a:r>
          </a:p>
        </p:txBody>
      </p:sp>
      <p:sp>
        <p:nvSpPr>
          <p:cNvPr id="5" name="Title 9">
            <a:extLst>
              <a:ext uri="{FF2B5EF4-FFF2-40B4-BE49-F238E27FC236}">
                <a16:creationId xmlns:a16="http://schemas.microsoft.com/office/drawing/2014/main" id="{52570640-D03A-05D4-5E3D-28084EA420B8}"/>
              </a:ext>
            </a:extLst>
          </p:cNvPr>
          <p:cNvSpPr txBox="1">
            <a:spLocks/>
          </p:cNvSpPr>
          <p:nvPr userDrawn="1"/>
        </p:nvSpPr>
        <p:spPr>
          <a:xfrm>
            <a:off x="838198" y="3684704"/>
            <a:ext cx="5054585" cy="2051289"/>
          </a:xfrm>
          <a:prstGeom prst="rect">
            <a:avLst/>
          </a:prstGeom>
        </p:spPr>
        <p:txBody>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t>The County of Marin is committed to ensuring all its programs, services, activities, and facilities are accessible to people with disabilities.  To learn more about accessibility and the County of Marin, please visit the </a:t>
            </a:r>
            <a:r>
              <a:rPr lang="en-US" sz="1600" b="0" dirty="0">
                <a:hlinkClick r:id="rId2"/>
              </a:rPr>
              <a:t>Disability Access Program webpage</a:t>
            </a:r>
            <a:r>
              <a:rPr lang="en-US" sz="1600" b="0" dirty="0"/>
              <a:t>, or contact the ADA Coordinator at (415) 473 -4381, or at </a:t>
            </a:r>
            <a:r>
              <a:rPr lang="en-US" sz="1600" b="0" dirty="0">
                <a:hlinkClick r:id="rId3"/>
              </a:rPr>
              <a:t>DisabilityAccess@MarinCounty.gov</a:t>
            </a:r>
            <a:r>
              <a:rPr lang="en-US" sz="1600" b="0" dirty="0"/>
              <a:t>.  Documents in alternative formats are available, upon request.</a:t>
            </a:r>
          </a:p>
        </p:txBody>
      </p:sp>
      <p:sp>
        <p:nvSpPr>
          <p:cNvPr id="2" name="Title 9">
            <a:extLst>
              <a:ext uri="{FF2B5EF4-FFF2-40B4-BE49-F238E27FC236}">
                <a16:creationId xmlns:a16="http://schemas.microsoft.com/office/drawing/2014/main" id="{75C86C66-DF56-4DC7-2B92-846CBEA311E7}"/>
              </a:ext>
            </a:extLst>
          </p:cNvPr>
          <p:cNvSpPr txBox="1">
            <a:spLocks/>
          </p:cNvSpPr>
          <p:nvPr userDrawn="1"/>
        </p:nvSpPr>
        <p:spPr>
          <a:xfrm>
            <a:off x="6732343" y="2608406"/>
            <a:ext cx="4790422" cy="2152596"/>
          </a:xfrm>
          <a:prstGeom prst="rect">
            <a:avLst/>
          </a:prstGeom>
        </p:spPr>
        <p:txBody>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marL="0" indent="0">
              <a:lnSpc>
                <a:spcPct val="100000"/>
              </a:lnSpc>
              <a:spcAft>
                <a:spcPts val="600"/>
              </a:spcAft>
              <a:buFont typeface="Arial" panose="020B0604020202020204" pitchFamily="34" charset="0"/>
              <a:buNone/>
            </a:pPr>
            <a:r>
              <a:rPr lang="en-US" sz="2000" b="1" dirty="0"/>
              <a:t>Tips:</a:t>
            </a:r>
          </a:p>
          <a:p>
            <a:pPr marL="171450" indent="-171450">
              <a:lnSpc>
                <a:spcPct val="100000"/>
              </a:lnSpc>
              <a:spcAft>
                <a:spcPts val="600"/>
              </a:spcAft>
              <a:buFont typeface="Arial" panose="020B0604020202020204" pitchFamily="34" charset="0"/>
              <a:buChar char="•"/>
            </a:pPr>
            <a:r>
              <a:rPr lang="en-US" sz="1800" b="0" dirty="0"/>
              <a:t>Reminder to include accessibility accommodation language in the meeting invitation </a:t>
            </a:r>
            <a:r>
              <a:rPr lang="en-US" sz="1800" b="1" dirty="0"/>
              <a:t>before the presentation</a:t>
            </a:r>
            <a:r>
              <a:rPr lang="en-US" sz="1800" b="0" dirty="0"/>
              <a:t>.</a:t>
            </a:r>
          </a:p>
          <a:p>
            <a:pPr marL="171450" indent="-171450">
              <a:lnSpc>
                <a:spcPct val="100000"/>
              </a:lnSpc>
              <a:spcAft>
                <a:spcPts val="600"/>
              </a:spcAft>
              <a:buFont typeface="Arial" panose="020B0604020202020204" pitchFamily="34" charset="0"/>
              <a:buChar char="•"/>
            </a:pPr>
            <a:r>
              <a:rPr lang="en-US" sz="1800" b="0" dirty="0"/>
              <a:t>Refer to the </a:t>
            </a:r>
            <a:r>
              <a:rPr lang="en-US" sz="1800" b="0" dirty="0">
                <a:hlinkClick r:id="rId4"/>
              </a:rPr>
              <a:t>Standard Accessibility Accommodation Language</a:t>
            </a:r>
            <a:r>
              <a:rPr lang="en-US" sz="1800" b="0" dirty="0"/>
              <a:t> guidance for the approved wording, translated versions, and accessibility requirements.</a:t>
            </a:r>
          </a:p>
        </p:txBody>
      </p:sp>
      <p:sp>
        <p:nvSpPr>
          <p:cNvPr id="14" name="TextBox 13">
            <a:extLst>
              <a:ext uri="{FF2B5EF4-FFF2-40B4-BE49-F238E27FC236}">
                <a16:creationId xmlns:a16="http://schemas.microsoft.com/office/drawing/2014/main" id="{C146887C-5FEC-32DF-FF1F-8F0156EECACF}"/>
              </a:ext>
            </a:extLst>
          </p:cNvPr>
          <p:cNvSpPr txBox="1"/>
          <p:nvPr userDrawn="1"/>
        </p:nvSpPr>
        <p:spPr>
          <a:xfrm>
            <a:off x="838200" y="1800537"/>
            <a:ext cx="5237477" cy="492443"/>
          </a:xfrm>
          <a:prstGeom prst="rect">
            <a:avLst/>
          </a:prstGeom>
          <a:noFill/>
        </p:spPr>
        <p:txBody>
          <a:bodyPr wrap="square" rtlCol="0">
            <a:spAutoFit/>
          </a:bodyPr>
          <a:lstStyle/>
          <a:p>
            <a:r>
              <a:rPr kumimoji="0" lang="en-US" sz="2600" b="1" i="0" u="none" strike="noStrike" kern="1200" cap="none" spc="0" normalizeH="0" baseline="0" noProof="0" dirty="0">
                <a:ln>
                  <a:noFill/>
                </a:ln>
                <a:solidFill>
                  <a:schemeClr val="tx1"/>
                </a:solidFill>
                <a:effectLst/>
                <a:uLnTx/>
                <a:uFillTx/>
                <a:latin typeface="+mn-lt"/>
                <a:ea typeface="+mn-ea"/>
                <a:cs typeface="+mn-cs"/>
              </a:rPr>
              <a:t>Disability Accommodation Slide</a:t>
            </a:r>
            <a:endParaRPr lang="en-US" sz="2600" dirty="0"/>
          </a:p>
        </p:txBody>
      </p:sp>
      <p:sp>
        <p:nvSpPr>
          <p:cNvPr id="6" name="Title 9">
            <a:extLst>
              <a:ext uri="{FF2B5EF4-FFF2-40B4-BE49-F238E27FC236}">
                <a16:creationId xmlns:a16="http://schemas.microsoft.com/office/drawing/2014/main" id="{E273C4A8-67EC-41B6-65F1-AA6446155F43}"/>
              </a:ext>
              <a:ext uri="{C183D7F6-B498-43B3-948B-1728B52AA6E4}">
                <adec:decorative xmlns:adec="http://schemas.microsoft.com/office/drawing/2017/decorative" val="0"/>
              </a:ext>
            </a:extLst>
          </p:cNvPr>
          <p:cNvSpPr txBox="1">
            <a:spLocks/>
          </p:cNvSpPr>
          <p:nvPr userDrawn="1"/>
        </p:nvSpPr>
        <p:spPr>
          <a:xfrm>
            <a:off x="5" y="-24938"/>
            <a:ext cx="12191999" cy="540327"/>
          </a:xfrm>
          <a:prstGeom prst="rect">
            <a:avLst/>
          </a:prstGeom>
        </p:spPr>
        <p:txBody>
          <a:bodyPr anchor="ct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lnSpc>
                <a:spcPct val="100000"/>
              </a:lnSpc>
            </a:pPr>
            <a:r>
              <a:rPr lang="en-US" sz="1600" dirty="0">
                <a:solidFill>
                  <a:schemeClr val="tx1"/>
                </a:solidFill>
              </a:rPr>
              <a:t>Please delete this slide once you are done with your presentation.</a:t>
            </a:r>
            <a:endParaRPr lang="en-US" sz="1600" b="0" dirty="0">
              <a:solidFill>
                <a:schemeClr val="tx1"/>
              </a:solidFill>
            </a:endParaRPr>
          </a:p>
        </p:txBody>
      </p:sp>
      <p:cxnSp>
        <p:nvCxnSpPr>
          <p:cNvPr id="7" name="Straight Connector 6">
            <a:extLst>
              <a:ext uri="{FF2B5EF4-FFF2-40B4-BE49-F238E27FC236}">
                <a16:creationId xmlns:a16="http://schemas.microsoft.com/office/drawing/2014/main" id="{8F8F6C35-A66B-F86E-4D57-0E9C760C8754}"/>
              </a:ext>
            </a:extLst>
          </p:cNvPr>
          <p:cNvCxnSpPr/>
          <p:nvPr userDrawn="1"/>
        </p:nvCxnSpPr>
        <p:spPr>
          <a:xfrm>
            <a:off x="6416923" y="1091746"/>
            <a:ext cx="0" cy="5343156"/>
          </a:xfrm>
          <a:prstGeom prst="line">
            <a:avLst/>
          </a:prstGeom>
        </p:spPr>
        <p:style>
          <a:lnRef idx="3">
            <a:schemeClr val="dk1"/>
          </a:lnRef>
          <a:fillRef idx="0">
            <a:schemeClr val="dk1"/>
          </a:fillRef>
          <a:effectRef idx="2">
            <a:schemeClr val="dk1"/>
          </a:effectRef>
          <a:fontRef idx="minor">
            <a:schemeClr val="tx1"/>
          </a:fontRef>
        </p:style>
      </p:cxnSp>
      <p:cxnSp>
        <p:nvCxnSpPr>
          <p:cNvPr id="8" name="Straight Arrow Connector 7">
            <a:extLst>
              <a:ext uri="{FF2B5EF4-FFF2-40B4-BE49-F238E27FC236}">
                <a16:creationId xmlns:a16="http://schemas.microsoft.com/office/drawing/2014/main" id="{490C8409-04B1-1CA5-41D8-BA14B04AB05A}"/>
              </a:ext>
            </a:extLst>
          </p:cNvPr>
          <p:cNvCxnSpPr>
            <a:cxnSpLocks/>
          </p:cNvCxnSpPr>
          <p:nvPr userDrawn="1"/>
        </p:nvCxnSpPr>
        <p:spPr>
          <a:xfrm>
            <a:off x="-72659" y="4710349"/>
            <a:ext cx="779515" cy="0"/>
          </a:xfrm>
          <a:prstGeom prst="straightConnector1">
            <a:avLst/>
          </a:prstGeom>
          <a:ln w="4762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126292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nstructions - Sections">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C7F2604D-6FC7-E405-16AB-CA3F753368CD}"/>
              </a:ext>
              <a:ext uri="{C183D7F6-B498-43B3-948B-1728B52AA6E4}">
                <adec:decorative xmlns:adec="http://schemas.microsoft.com/office/drawing/2017/decorative" val="1"/>
              </a:ext>
            </a:extLst>
          </p:cNvPr>
          <p:cNvSpPr/>
          <p:nvPr userDrawn="1"/>
        </p:nvSpPr>
        <p:spPr>
          <a:xfrm>
            <a:off x="4" y="6"/>
            <a:ext cx="12192001" cy="540327"/>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Title 9">
            <a:extLst>
              <a:ext uri="{FF2B5EF4-FFF2-40B4-BE49-F238E27FC236}">
                <a16:creationId xmlns:a16="http://schemas.microsoft.com/office/drawing/2014/main" id="{7FF8CE32-03E1-D1CB-7C69-9534CC7B1F4B}"/>
              </a:ext>
            </a:extLst>
          </p:cNvPr>
          <p:cNvSpPr txBox="1">
            <a:spLocks/>
          </p:cNvSpPr>
          <p:nvPr userDrawn="1"/>
        </p:nvSpPr>
        <p:spPr>
          <a:xfrm>
            <a:off x="838204" y="1261797"/>
            <a:ext cx="1955801" cy="574675"/>
          </a:xfrm>
          <a:prstGeom prst="rect">
            <a:avLst/>
          </a:prstGeom>
          <a:noFill/>
          <a:ln>
            <a:noFill/>
            <a:prstDash/>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defRPr/>
            </a:pPr>
            <a:r>
              <a:rPr lang="en-US" sz="2600" dirty="0"/>
              <a:t>Sections</a:t>
            </a:r>
            <a:endParaRPr lang="en-US" sz="2600" b="0" dirty="0">
              <a:solidFill>
                <a:schemeClr val="accent3"/>
              </a:solidFill>
            </a:endParaRPr>
          </a:p>
        </p:txBody>
      </p:sp>
      <p:sp>
        <p:nvSpPr>
          <p:cNvPr id="5" name="Title 9">
            <a:extLst>
              <a:ext uri="{FF2B5EF4-FFF2-40B4-BE49-F238E27FC236}">
                <a16:creationId xmlns:a16="http://schemas.microsoft.com/office/drawing/2014/main" id="{8B19910C-FB6B-B813-2E07-DE4E82329A63}"/>
              </a:ext>
            </a:extLst>
          </p:cNvPr>
          <p:cNvSpPr txBox="1">
            <a:spLocks/>
          </p:cNvSpPr>
          <p:nvPr userDrawn="1"/>
        </p:nvSpPr>
        <p:spPr>
          <a:xfrm>
            <a:off x="4292601" y="1261791"/>
            <a:ext cx="6876139" cy="2545088"/>
          </a:xfrm>
          <a:prstGeom prst="rect">
            <a:avLst/>
          </a:prstGeom>
        </p:spPr>
        <p:txBody>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nSpc>
                <a:spcPct val="100000"/>
              </a:lnSpc>
              <a:spcAft>
                <a:spcPts val="600"/>
              </a:spcAft>
            </a:pPr>
            <a:r>
              <a:rPr lang="en-US" sz="1600" b="0" dirty="0"/>
              <a:t>The template is divided into color-coded sections, and each section serves a specific purpose. Each color represents a different stage or function within the presentation.</a:t>
            </a:r>
          </a:p>
          <a:p>
            <a:pPr>
              <a:lnSpc>
                <a:spcPct val="100000"/>
              </a:lnSpc>
              <a:spcAft>
                <a:spcPts val="600"/>
              </a:spcAft>
            </a:pPr>
            <a:r>
              <a:rPr lang="en-US" sz="1600" b="0" dirty="0"/>
              <a:t>Section titles can be customized by the presenter, but </a:t>
            </a:r>
            <a:r>
              <a:rPr lang="en-US" sz="1600" dirty="0"/>
              <a:t>the subsection title is the most important part</a:t>
            </a:r>
            <a:r>
              <a:rPr lang="en-US" sz="1600" b="0" dirty="0"/>
              <a:t>. It should clearly communicate the purpose of the slide, such as: providing background information, sharing key points, asking a question, requesting input or action.</a:t>
            </a:r>
          </a:p>
          <a:p>
            <a:pPr>
              <a:lnSpc>
                <a:spcPct val="100000"/>
              </a:lnSpc>
              <a:spcAft>
                <a:spcPts val="600"/>
              </a:spcAft>
            </a:pPr>
            <a:r>
              <a:rPr lang="en-US" sz="1600" b="0" dirty="0"/>
              <a:t>Whenever possible, presentations should follow this general structure, although it can be adjusted if needed:</a:t>
            </a:r>
          </a:p>
        </p:txBody>
      </p:sp>
      <p:sp>
        <p:nvSpPr>
          <p:cNvPr id="6" name="Flowchart: Connector 5">
            <a:extLst>
              <a:ext uri="{FF2B5EF4-FFF2-40B4-BE49-F238E27FC236}">
                <a16:creationId xmlns:a16="http://schemas.microsoft.com/office/drawing/2014/main" id="{47B26E83-C457-E52D-15D7-59C852E32482}"/>
              </a:ext>
            </a:extLst>
          </p:cNvPr>
          <p:cNvSpPr/>
          <p:nvPr userDrawn="1"/>
        </p:nvSpPr>
        <p:spPr>
          <a:xfrm>
            <a:off x="7496387" y="3986468"/>
            <a:ext cx="303868" cy="305159"/>
          </a:xfrm>
          <a:prstGeom prst="flowChartConnector">
            <a:avLst/>
          </a:prstGeom>
          <a:solidFill>
            <a:schemeClr val="tx1">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aseline="-25000"/>
          </a:p>
        </p:txBody>
      </p:sp>
      <p:sp>
        <p:nvSpPr>
          <p:cNvPr id="7" name="Flowchart: Connector 6">
            <a:extLst>
              <a:ext uri="{FF2B5EF4-FFF2-40B4-BE49-F238E27FC236}">
                <a16:creationId xmlns:a16="http://schemas.microsoft.com/office/drawing/2014/main" id="{8219C0FD-A10C-EEB2-6930-A3B7534DFC4D}"/>
              </a:ext>
            </a:extLst>
          </p:cNvPr>
          <p:cNvSpPr/>
          <p:nvPr userDrawn="1"/>
        </p:nvSpPr>
        <p:spPr>
          <a:xfrm>
            <a:off x="7496387" y="4515140"/>
            <a:ext cx="303868" cy="305159"/>
          </a:xfrm>
          <a:prstGeom prst="flowChartConnector">
            <a:avLst/>
          </a:prstGeom>
          <a:solidFill>
            <a:schemeClr val="accent2">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aseline="-25000"/>
          </a:p>
        </p:txBody>
      </p:sp>
      <p:sp>
        <p:nvSpPr>
          <p:cNvPr id="11" name="Title 9">
            <a:extLst>
              <a:ext uri="{FF2B5EF4-FFF2-40B4-BE49-F238E27FC236}">
                <a16:creationId xmlns:a16="http://schemas.microsoft.com/office/drawing/2014/main" id="{0B57CA46-BC61-3A6F-88FB-A1AA6E5A49BE}"/>
              </a:ext>
            </a:extLst>
          </p:cNvPr>
          <p:cNvSpPr txBox="1">
            <a:spLocks/>
          </p:cNvSpPr>
          <p:nvPr userDrawn="1"/>
        </p:nvSpPr>
        <p:spPr>
          <a:xfrm>
            <a:off x="4695613" y="3986468"/>
            <a:ext cx="1955803" cy="377879"/>
          </a:xfrm>
          <a:prstGeom prst="rect">
            <a:avLst/>
          </a:prstGeom>
        </p:spPr>
        <p:txBody>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r>
              <a:rPr lang="en-US" sz="1600" b="0"/>
              <a:t>Blue: Overview</a:t>
            </a:r>
          </a:p>
        </p:txBody>
      </p:sp>
      <p:sp>
        <p:nvSpPr>
          <p:cNvPr id="12" name="Title 9">
            <a:extLst>
              <a:ext uri="{FF2B5EF4-FFF2-40B4-BE49-F238E27FC236}">
                <a16:creationId xmlns:a16="http://schemas.microsoft.com/office/drawing/2014/main" id="{01183E7A-CEBB-976C-E454-D317A433D269}"/>
              </a:ext>
            </a:extLst>
          </p:cNvPr>
          <p:cNvSpPr txBox="1">
            <a:spLocks/>
          </p:cNvSpPr>
          <p:nvPr userDrawn="1"/>
        </p:nvSpPr>
        <p:spPr>
          <a:xfrm>
            <a:off x="4695616" y="4516376"/>
            <a:ext cx="2150533" cy="377879"/>
          </a:xfrm>
          <a:prstGeom prst="rect">
            <a:avLst/>
          </a:prstGeom>
        </p:spPr>
        <p:txBody>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r>
              <a:rPr lang="en-US" sz="1600" b="0"/>
              <a:t>Red: Objectives</a:t>
            </a:r>
          </a:p>
        </p:txBody>
      </p:sp>
      <p:sp>
        <p:nvSpPr>
          <p:cNvPr id="13" name="Title 9">
            <a:extLst>
              <a:ext uri="{FF2B5EF4-FFF2-40B4-BE49-F238E27FC236}">
                <a16:creationId xmlns:a16="http://schemas.microsoft.com/office/drawing/2014/main" id="{8D8BA7D2-5CAD-F636-AA0E-9BA80829DAD7}"/>
              </a:ext>
            </a:extLst>
          </p:cNvPr>
          <p:cNvSpPr txBox="1">
            <a:spLocks/>
          </p:cNvSpPr>
          <p:nvPr userDrawn="1"/>
        </p:nvSpPr>
        <p:spPr>
          <a:xfrm>
            <a:off x="4695616" y="5058805"/>
            <a:ext cx="2672395" cy="377879"/>
          </a:xfrm>
          <a:prstGeom prst="rect">
            <a:avLst/>
          </a:prstGeom>
        </p:spPr>
        <p:txBody>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r>
              <a:rPr lang="en-US" sz="1600" b="0"/>
              <a:t>Green: Background</a:t>
            </a:r>
          </a:p>
        </p:txBody>
      </p:sp>
      <p:sp>
        <p:nvSpPr>
          <p:cNvPr id="14" name="Title 9">
            <a:extLst>
              <a:ext uri="{FF2B5EF4-FFF2-40B4-BE49-F238E27FC236}">
                <a16:creationId xmlns:a16="http://schemas.microsoft.com/office/drawing/2014/main" id="{DCC4D20C-7E95-F130-3936-DBA130BC524C}"/>
              </a:ext>
            </a:extLst>
          </p:cNvPr>
          <p:cNvSpPr txBox="1">
            <a:spLocks/>
          </p:cNvSpPr>
          <p:nvPr userDrawn="1"/>
        </p:nvSpPr>
        <p:spPr>
          <a:xfrm>
            <a:off x="7800257" y="3986468"/>
            <a:ext cx="2838471" cy="377879"/>
          </a:xfrm>
          <a:prstGeom prst="rect">
            <a:avLst/>
          </a:prstGeom>
        </p:spPr>
        <p:txBody>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r>
              <a:rPr lang="en-US" sz="1600" b="0"/>
              <a:t>Black: Key Topics </a:t>
            </a:r>
          </a:p>
        </p:txBody>
      </p:sp>
      <p:sp>
        <p:nvSpPr>
          <p:cNvPr id="15" name="Title 9">
            <a:extLst>
              <a:ext uri="{FF2B5EF4-FFF2-40B4-BE49-F238E27FC236}">
                <a16:creationId xmlns:a16="http://schemas.microsoft.com/office/drawing/2014/main" id="{66F83D83-A981-9731-B973-C6EE723FF51E}"/>
              </a:ext>
            </a:extLst>
          </p:cNvPr>
          <p:cNvSpPr txBox="1">
            <a:spLocks/>
          </p:cNvSpPr>
          <p:nvPr userDrawn="1"/>
        </p:nvSpPr>
        <p:spPr>
          <a:xfrm>
            <a:off x="7800254" y="4516376"/>
            <a:ext cx="2473200" cy="377879"/>
          </a:xfrm>
          <a:prstGeom prst="rect">
            <a:avLst/>
          </a:prstGeom>
        </p:spPr>
        <p:txBody>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r>
              <a:rPr lang="en-US" sz="1600" b="0"/>
              <a:t>Yellow: Next Steps</a:t>
            </a:r>
          </a:p>
        </p:txBody>
      </p:sp>
      <p:sp>
        <p:nvSpPr>
          <p:cNvPr id="17" name="Title 9">
            <a:extLst>
              <a:ext uri="{FF2B5EF4-FFF2-40B4-BE49-F238E27FC236}">
                <a16:creationId xmlns:a16="http://schemas.microsoft.com/office/drawing/2014/main" id="{160E85D1-B063-EC73-BF61-9A4D9759EEE8}"/>
              </a:ext>
              <a:ext uri="{C183D7F6-B498-43B3-948B-1728B52AA6E4}">
                <adec:decorative xmlns:adec="http://schemas.microsoft.com/office/drawing/2017/decorative" val="0"/>
              </a:ext>
            </a:extLst>
          </p:cNvPr>
          <p:cNvSpPr txBox="1">
            <a:spLocks/>
          </p:cNvSpPr>
          <p:nvPr userDrawn="1"/>
        </p:nvSpPr>
        <p:spPr>
          <a:xfrm>
            <a:off x="5" y="-24938"/>
            <a:ext cx="12191999" cy="540327"/>
          </a:xfrm>
          <a:prstGeom prst="rect">
            <a:avLst/>
          </a:prstGeom>
        </p:spPr>
        <p:txBody>
          <a:bodyPr anchor="ct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lnSpc>
                <a:spcPct val="100000"/>
              </a:lnSpc>
            </a:pPr>
            <a:r>
              <a:rPr lang="en-US" sz="1600" dirty="0">
                <a:solidFill>
                  <a:schemeClr val="tx1"/>
                </a:solidFill>
              </a:rPr>
              <a:t>Please delete this slide once you are done with your presentation.</a:t>
            </a:r>
            <a:endParaRPr lang="en-US" sz="1600" b="0" dirty="0">
              <a:solidFill>
                <a:schemeClr val="tx1"/>
              </a:solidFill>
            </a:endParaRPr>
          </a:p>
        </p:txBody>
      </p:sp>
      <p:sp>
        <p:nvSpPr>
          <p:cNvPr id="19" name="Flowchart: Connector 18">
            <a:extLst>
              <a:ext uri="{FF2B5EF4-FFF2-40B4-BE49-F238E27FC236}">
                <a16:creationId xmlns:a16="http://schemas.microsoft.com/office/drawing/2014/main" id="{53CB031F-CE2B-56EF-296B-529E7D92630F}"/>
              </a:ext>
            </a:extLst>
          </p:cNvPr>
          <p:cNvSpPr/>
          <p:nvPr userDrawn="1"/>
        </p:nvSpPr>
        <p:spPr>
          <a:xfrm>
            <a:off x="4391744" y="3980968"/>
            <a:ext cx="303868" cy="305159"/>
          </a:xfrm>
          <a:prstGeom prst="flowChartConnector">
            <a:avLst/>
          </a:prstGeom>
          <a:solidFill>
            <a:schemeClr val="accent1">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aseline="-25000"/>
          </a:p>
        </p:txBody>
      </p:sp>
      <p:sp>
        <p:nvSpPr>
          <p:cNvPr id="21" name="Flowchart: Connector 20">
            <a:extLst>
              <a:ext uri="{FF2B5EF4-FFF2-40B4-BE49-F238E27FC236}">
                <a16:creationId xmlns:a16="http://schemas.microsoft.com/office/drawing/2014/main" id="{D77BC1CB-7634-FCCA-2265-F5C970A8FF5D}"/>
              </a:ext>
            </a:extLst>
          </p:cNvPr>
          <p:cNvSpPr/>
          <p:nvPr userDrawn="1"/>
        </p:nvSpPr>
        <p:spPr>
          <a:xfrm>
            <a:off x="4391744" y="4509640"/>
            <a:ext cx="303868" cy="305159"/>
          </a:xfrm>
          <a:prstGeom prst="flowChartConnector">
            <a:avLst/>
          </a:prstGeom>
          <a:solidFill>
            <a:schemeClr val="accent3">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aseline="-25000"/>
          </a:p>
        </p:txBody>
      </p:sp>
      <p:sp>
        <p:nvSpPr>
          <p:cNvPr id="25" name="Flowchart: Connector 24">
            <a:extLst>
              <a:ext uri="{FF2B5EF4-FFF2-40B4-BE49-F238E27FC236}">
                <a16:creationId xmlns:a16="http://schemas.microsoft.com/office/drawing/2014/main" id="{A1437CAF-EE74-FCCB-06EF-D8A86C88C587}"/>
              </a:ext>
            </a:extLst>
          </p:cNvPr>
          <p:cNvSpPr/>
          <p:nvPr userDrawn="1"/>
        </p:nvSpPr>
        <p:spPr>
          <a:xfrm>
            <a:off x="4391744" y="5058805"/>
            <a:ext cx="303868" cy="305159"/>
          </a:xfrm>
          <a:prstGeom prst="flowChartConnector">
            <a:avLst/>
          </a:prstGeom>
          <a:solidFill>
            <a:schemeClr val="accent5">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aseline="-25000"/>
          </a:p>
        </p:txBody>
      </p:sp>
    </p:spTree>
    <p:extLst>
      <p:ext uri="{BB962C8B-B14F-4D97-AF65-F5344CB8AC3E}">
        <p14:creationId xmlns:p14="http://schemas.microsoft.com/office/powerpoint/2010/main" val="142110732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nstructions - Subsections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F57B887-7712-9F14-B1D7-68BDA9288432}"/>
              </a:ext>
              <a:ext uri="{C183D7F6-B498-43B3-948B-1728B52AA6E4}">
                <adec:decorative xmlns:adec="http://schemas.microsoft.com/office/drawing/2017/decorative" val="1"/>
              </a:ext>
            </a:extLst>
          </p:cNvPr>
          <p:cNvSpPr/>
          <p:nvPr userDrawn="1"/>
        </p:nvSpPr>
        <p:spPr>
          <a:xfrm>
            <a:off x="4" y="6"/>
            <a:ext cx="12192001" cy="540327"/>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9" name="Picture 8">
            <a:extLst>
              <a:ext uri="{FF2B5EF4-FFF2-40B4-BE49-F238E27FC236}">
                <a16:creationId xmlns:a16="http://schemas.microsoft.com/office/drawing/2014/main" id="{13A3264A-634A-6B3E-0A2C-404FC4F86D2C}"/>
              </a:ext>
            </a:extLst>
          </p:cNvPr>
          <p:cNvPicPr>
            <a:picLocks noChangeAspect="1"/>
          </p:cNvPicPr>
          <p:nvPr userDrawn="1"/>
        </p:nvPicPr>
        <p:blipFill>
          <a:blip r:embed="rId2"/>
          <a:stretch>
            <a:fillRect/>
          </a:stretch>
        </p:blipFill>
        <p:spPr>
          <a:xfrm>
            <a:off x="5161173" y="3692093"/>
            <a:ext cx="4734667" cy="2827240"/>
          </a:xfrm>
          <a:prstGeom prst="rect">
            <a:avLst/>
          </a:prstGeom>
          <a:ln>
            <a:solidFill>
              <a:schemeClr val="bg1"/>
            </a:solidFill>
          </a:ln>
          <a:effectLst>
            <a:outerShdw blurRad="50800" dist="38100" dir="2700000" algn="tl" rotWithShape="0">
              <a:prstClr val="black">
                <a:alpha val="40000"/>
              </a:prstClr>
            </a:outerShdw>
          </a:effectLst>
        </p:spPr>
      </p:pic>
      <p:sp>
        <p:nvSpPr>
          <p:cNvPr id="3" name="Title 9">
            <a:extLst>
              <a:ext uri="{FF2B5EF4-FFF2-40B4-BE49-F238E27FC236}">
                <a16:creationId xmlns:a16="http://schemas.microsoft.com/office/drawing/2014/main" id="{5D8BF9FB-E483-D797-0318-FFDE28CB3A40}"/>
              </a:ext>
              <a:ext uri="{C183D7F6-B498-43B3-948B-1728B52AA6E4}">
                <adec:decorative xmlns:adec="http://schemas.microsoft.com/office/drawing/2017/decorative" val="0"/>
              </a:ext>
            </a:extLst>
          </p:cNvPr>
          <p:cNvSpPr txBox="1">
            <a:spLocks/>
          </p:cNvSpPr>
          <p:nvPr userDrawn="1"/>
        </p:nvSpPr>
        <p:spPr>
          <a:xfrm>
            <a:off x="5" y="-24938"/>
            <a:ext cx="12191999" cy="540327"/>
          </a:xfrm>
          <a:prstGeom prst="rect">
            <a:avLst/>
          </a:prstGeom>
        </p:spPr>
        <p:txBody>
          <a:bodyPr anchor="ct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lnSpc>
                <a:spcPct val="100000"/>
              </a:lnSpc>
            </a:pPr>
            <a:r>
              <a:rPr lang="en-US" sz="1350">
                <a:solidFill>
                  <a:schemeClr val="tx1"/>
                </a:solidFill>
              </a:rPr>
              <a:t>Please delete this slide once you are done with your presentation.</a:t>
            </a:r>
            <a:endParaRPr lang="en-US" sz="1350" b="0">
              <a:solidFill>
                <a:schemeClr val="tx1"/>
              </a:solidFill>
            </a:endParaRPr>
          </a:p>
        </p:txBody>
      </p:sp>
      <p:sp>
        <p:nvSpPr>
          <p:cNvPr id="4" name="Title 9">
            <a:extLst>
              <a:ext uri="{FF2B5EF4-FFF2-40B4-BE49-F238E27FC236}">
                <a16:creationId xmlns:a16="http://schemas.microsoft.com/office/drawing/2014/main" id="{2EA2692B-2373-3F06-A189-28EA9E537ABD}"/>
              </a:ext>
            </a:extLst>
          </p:cNvPr>
          <p:cNvSpPr txBox="1">
            <a:spLocks/>
          </p:cNvSpPr>
          <p:nvPr userDrawn="1"/>
        </p:nvSpPr>
        <p:spPr>
          <a:xfrm>
            <a:off x="838199" y="1261797"/>
            <a:ext cx="2726268" cy="574675"/>
          </a:xfrm>
          <a:prstGeom prst="rect">
            <a:avLst/>
          </a:prstGeom>
          <a:noFill/>
          <a:ln>
            <a:noFill/>
            <a:prstDash/>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defRPr/>
            </a:pPr>
            <a:r>
              <a:rPr lang="en-US" sz="2600" dirty="0"/>
              <a:t>Subsections</a:t>
            </a:r>
            <a:br>
              <a:rPr lang="en-US" sz="2600" dirty="0"/>
            </a:br>
            <a:r>
              <a:rPr lang="en-US" sz="2600" b="0" dirty="0"/>
              <a:t>What are they?</a:t>
            </a:r>
            <a:endParaRPr lang="en-US" sz="2600" b="0" dirty="0">
              <a:solidFill>
                <a:schemeClr val="accent3"/>
              </a:solidFill>
            </a:endParaRPr>
          </a:p>
        </p:txBody>
      </p:sp>
      <p:sp>
        <p:nvSpPr>
          <p:cNvPr id="5" name="Title 9">
            <a:extLst>
              <a:ext uri="{FF2B5EF4-FFF2-40B4-BE49-F238E27FC236}">
                <a16:creationId xmlns:a16="http://schemas.microsoft.com/office/drawing/2014/main" id="{C010C688-D439-4211-3AC4-724B06604E09}"/>
              </a:ext>
            </a:extLst>
          </p:cNvPr>
          <p:cNvSpPr txBox="1">
            <a:spLocks/>
          </p:cNvSpPr>
          <p:nvPr userDrawn="1"/>
        </p:nvSpPr>
        <p:spPr>
          <a:xfrm>
            <a:off x="4292601" y="1252359"/>
            <a:ext cx="6832599" cy="2165738"/>
          </a:xfrm>
          <a:prstGeom prst="rect">
            <a:avLst/>
          </a:prstGeom>
        </p:spPr>
        <p:txBody>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nSpc>
                <a:spcPct val="100000"/>
              </a:lnSpc>
              <a:spcAft>
                <a:spcPts val="600"/>
              </a:spcAft>
            </a:pPr>
            <a:r>
              <a:rPr lang="en-US" sz="1600" b="0" dirty="0"/>
              <a:t>There are multiple indicators throughout the presentation that help the audience understand where they are in the content. These are important because they guide the audience through the issue, the background information, and the action needed from them.</a:t>
            </a:r>
          </a:p>
          <a:p>
            <a:pPr>
              <a:lnSpc>
                <a:spcPct val="100000"/>
              </a:lnSpc>
              <a:spcAft>
                <a:spcPts val="600"/>
              </a:spcAft>
            </a:pPr>
            <a:r>
              <a:rPr lang="en-US" sz="1600" b="0" dirty="0"/>
              <a:t>Color is often used to help identify sections and presentation flow. However, for accessibility purposes</a:t>
            </a:r>
            <a:r>
              <a:rPr lang="en-US" sz="1600" b="1" dirty="0"/>
              <a:t>, colors should always be paired with clear text indicators</a:t>
            </a:r>
            <a:r>
              <a:rPr lang="en-US" sz="1600" b="0" dirty="0"/>
              <a:t> so all audience members can easily follow the presentation, regardless of visual ability or color perception.</a:t>
            </a:r>
          </a:p>
        </p:txBody>
      </p:sp>
      <p:cxnSp>
        <p:nvCxnSpPr>
          <p:cNvPr id="7" name="Straight Arrow Connector 6">
            <a:extLst>
              <a:ext uri="{FF2B5EF4-FFF2-40B4-BE49-F238E27FC236}">
                <a16:creationId xmlns:a16="http://schemas.microsoft.com/office/drawing/2014/main" id="{4D050A1E-3947-7A82-F509-20511C0DAE28}"/>
              </a:ext>
            </a:extLst>
          </p:cNvPr>
          <p:cNvCxnSpPr>
            <a:cxnSpLocks/>
          </p:cNvCxnSpPr>
          <p:nvPr userDrawn="1"/>
        </p:nvCxnSpPr>
        <p:spPr>
          <a:xfrm>
            <a:off x="4265661" y="3897549"/>
            <a:ext cx="779515" cy="0"/>
          </a:xfrm>
          <a:prstGeom prst="straightConnector1">
            <a:avLst/>
          </a:prstGeom>
          <a:ln w="4762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86CEF507-FF79-33BF-1F01-20418B480505}"/>
              </a:ext>
            </a:extLst>
          </p:cNvPr>
          <p:cNvCxnSpPr>
            <a:cxnSpLocks/>
          </p:cNvCxnSpPr>
          <p:nvPr userDrawn="1"/>
        </p:nvCxnSpPr>
        <p:spPr>
          <a:xfrm flipH="1">
            <a:off x="9592737" y="6345750"/>
            <a:ext cx="1035815" cy="0"/>
          </a:xfrm>
          <a:prstGeom prst="straightConnector1">
            <a:avLst/>
          </a:prstGeom>
          <a:ln w="4762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88042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nstructions - Subsections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F57B887-7712-9F14-B1D7-68BDA9288432}"/>
              </a:ext>
              <a:ext uri="{C183D7F6-B498-43B3-948B-1728B52AA6E4}">
                <adec:decorative xmlns:adec="http://schemas.microsoft.com/office/drawing/2017/decorative" val="1"/>
              </a:ext>
            </a:extLst>
          </p:cNvPr>
          <p:cNvSpPr/>
          <p:nvPr userDrawn="1"/>
        </p:nvSpPr>
        <p:spPr>
          <a:xfrm>
            <a:off x="4" y="6"/>
            <a:ext cx="12192001" cy="540327"/>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Title 9">
            <a:extLst>
              <a:ext uri="{FF2B5EF4-FFF2-40B4-BE49-F238E27FC236}">
                <a16:creationId xmlns:a16="http://schemas.microsoft.com/office/drawing/2014/main" id="{703F6C58-8EAA-C989-89A3-A59E4E8096E1}"/>
              </a:ext>
              <a:ext uri="{C183D7F6-B498-43B3-948B-1728B52AA6E4}">
                <adec:decorative xmlns:adec="http://schemas.microsoft.com/office/drawing/2017/decorative" val="0"/>
              </a:ext>
            </a:extLst>
          </p:cNvPr>
          <p:cNvSpPr txBox="1">
            <a:spLocks/>
          </p:cNvSpPr>
          <p:nvPr userDrawn="1"/>
        </p:nvSpPr>
        <p:spPr>
          <a:xfrm>
            <a:off x="5" y="-24938"/>
            <a:ext cx="12191999" cy="540327"/>
          </a:xfrm>
          <a:prstGeom prst="rect">
            <a:avLst/>
          </a:prstGeom>
        </p:spPr>
        <p:txBody>
          <a:bodyPr anchor="ct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lnSpc>
                <a:spcPct val="100000"/>
              </a:lnSpc>
            </a:pPr>
            <a:r>
              <a:rPr lang="en-US" sz="1350">
                <a:solidFill>
                  <a:schemeClr val="tx1"/>
                </a:solidFill>
              </a:rPr>
              <a:t>Please delete this slide once you are done with your presentation.</a:t>
            </a:r>
            <a:endParaRPr lang="en-US" sz="1350" b="0">
              <a:solidFill>
                <a:schemeClr val="tx1"/>
              </a:solidFill>
            </a:endParaRPr>
          </a:p>
        </p:txBody>
      </p:sp>
      <p:sp>
        <p:nvSpPr>
          <p:cNvPr id="4" name="Title 9">
            <a:extLst>
              <a:ext uri="{FF2B5EF4-FFF2-40B4-BE49-F238E27FC236}">
                <a16:creationId xmlns:a16="http://schemas.microsoft.com/office/drawing/2014/main" id="{77D7463F-AB39-27B2-488A-D31C53CE0F6E}"/>
              </a:ext>
            </a:extLst>
          </p:cNvPr>
          <p:cNvSpPr txBox="1">
            <a:spLocks/>
          </p:cNvSpPr>
          <p:nvPr userDrawn="1"/>
        </p:nvSpPr>
        <p:spPr>
          <a:xfrm>
            <a:off x="838199" y="1261797"/>
            <a:ext cx="2446868" cy="770203"/>
          </a:xfrm>
          <a:prstGeom prst="rect">
            <a:avLst/>
          </a:prstGeom>
          <a:noFill/>
          <a:ln>
            <a:noFill/>
            <a:prstDash/>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defRPr/>
            </a:pPr>
            <a:r>
              <a:rPr lang="en-US" sz="2600" dirty="0"/>
              <a:t>Subsections </a:t>
            </a:r>
            <a:r>
              <a:rPr lang="en-US" sz="2600" b="0" dirty="0"/>
              <a:t>Text</a:t>
            </a:r>
            <a:endParaRPr lang="en-US" sz="2600" b="0" dirty="0">
              <a:solidFill>
                <a:schemeClr val="accent3"/>
              </a:solidFill>
            </a:endParaRPr>
          </a:p>
        </p:txBody>
      </p:sp>
      <p:grpSp>
        <p:nvGrpSpPr>
          <p:cNvPr id="12" name="Group 11">
            <a:extLst>
              <a:ext uri="{FF2B5EF4-FFF2-40B4-BE49-F238E27FC236}">
                <a16:creationId xmlns:a16="http://schemas.microsoft.com/office/drawing/2014/main" id="{603E01F7-E46A-2F12-4D8C-9A4D67769DC3}"/>
              </a:ext>
            </a:extLst>
          </p:cNvPr>
          <p:cNvGrpSpPr/>
          <p:nvPr userDrawn="1"/>
        </p:nvGrpSpPr>
        <p:grpSpPr>
          <a:xfrm>
            <a:off x="4292605" y="3830322"/>
            <a:ext cx="6773332" cy="1956297"/>
            <a:chOff x="1075266" y="3863751"/>
            <a:chExt cx="10076831" cy="2607492"/>
          </a:xfrm>
        </p:grpSpPr>
        <p:pic>
          <p:nvPicPr>
            <p:cNvPr id="10" name="Picture 9">
              <a:extLst>
                <a:ext uri="{FF2B5EF4-FFF2-40B4-BE49-F238E27FC236}">
                  <a16:creationId xmlns:a16="http://schemas.microsoft.com/office/drawing/2014/main" id="{33475B9A-9199-E058-69BF-1ECD0D4D8143}"/>
                </a:ext>
              </a:extLst>
            </p:cNvPr>
            <p:cNvPicPr>
              <a:picLocks noChangeAspect="1"/>
            </p:cNvPicPr>
            <p:nvPr userDrawn="1"/>
          </p:nvPicPr>
          <p:blipFill>
            <a:blip r:embed="rId2"/>
            <a:stretch>
              <a:fillRect/>
            </a:stretch>
          </p:blipFill>
          <p:spPr>
            <a:xfrm>
              <a:off x="6516729" y="3863751"/>
              <a:ext cx="4635368" cy="2598064"/>
            </a:xfrm>
            <a:prstGeom prst="rect">
              <a:avLst/>
            </a:prstGeom>
            <a:ln>
              <a:solidFill>
                <a:schemeClr val="bg1"/>
              </a:solidFill>
            </a:ln>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ACD6AB0A-7BE2-A264-AACC-A4D05F4D6129}"/>
                </a:ext>
              </a:extLst>
            </p:cNvPr>
            <p:cNvPicPr>
              <a:picLocks noChangeAspect="1"/>
            </p:cNvPicPr>
            <p:nvPr userDrawn="1"/>
          </p:nvPicPr>
          <p:blipFill>
            <a:blip r:embed="rId3"/>
            <a:stretch>
              <a:fillRect/>
            </a:stretch>
          </p:blipFill>
          <p:spPr>
            <a:xfrm>
              <a:off x="1075266" y="3864756"/>
              <a:ext cx="4635369" cy="2606487"/>
            </a:xfrm>
            <a:prstGeom prst="rect">
              <a:avLst/>
            </a:prstGeom>
            <a:ln>
              <a:solidFill>
                <a:schemeClr val="bg1"/>
              </a:solidFill>
            </a:ln>
            <a:effectLst>
              <a:outerShdw blurRad="50800" dist="38100" dir="2700000" algn="tl" rotWithShape="0">
                <a:prstClr val="black">
                  <a:alpha val="40000"/>
                </a:prstClr>
              </a:outerShdw>
            </a:effectLst>
          </p:spPr>
        </p:pic>
      </p:grpSp>
      <p:sp>
        <p:nvSpPr>
          <p:cNvPr id="5" name="Title 9">
            <a:extLst>
              <a:ext uri="{FF2B5EF4-FFF2-40B4-BE49-F238E27FC236}">
                <a16:creationId xmlns:a16="http://schemas.microsoft.com/office/drawing/2014/main" id="{7B4B5DBE-0394-3B6B-C6B2-E8D9CF8B444D}"/>
              </a:ext>
            </a:extLst>
          </p:cNvPr>
          <p:cNvSpPr txBox="1">
            <a:spLocks/>
          </p:cNvSpPr>
          <p:nvPr userDrawn="1"/>
        </p:nvSpPr>
        <p:spPr>
          <a:xfrm>
            <a:off x="4292603" y="1261790"/>
            <a:ext cx="6598918" cy="1765889"/>
          </a:xfrm>
          <a:prstGeom prst="rect">
            <a:avLst/>
          </a:prstGeom>
        </p:spPr>
        <p:txBody>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nSpc>
                <a:spcPct val="100000"/>
              </a:lnSpc>
              <a:spcAft>
                <a:spcPts val="600"/>
              </a:spcAft>
            </a:pPr>
            <a:r>
              <a:rPr lang="en-US" sz="1600" b="0" dirty="0"/>
              <a:t>Please ensure the section name is included at the top of each slide using a 20 pt font size. The section name should match the title used on the section cover slide.</a:t>
            </a:r>
          </a:p>
          <a:p>
            <a:pPr>
              <a:lnSpc>
                <a:spcPct val="100000"/>
              </a:lnSpc>
              <a:spcAft>
                <a:spcPts val="600"/>
              </a:spcAft>
            </a:pPr>
            <a:r>
              <a:rPr lang="en-US" sz="1600" b="0" dirty="0"/>
              <a:t>A suggested structure is to begin with “Overview” for the blue section. However, the template currently labels sections as “Section 1,” “Section 2,” etc., so you can customize the section names as needed.</a:t>
            </a:r>
          </a:p>
        </p:txBody>
      </p:sp>
      <p:cxnSp>
        <p:nvCxnSpPr>
          <p:cNvPr id="8" name="Straight Arrow Connector 7">
            <a:extLst>
              <a:ext uri="{FF2B5EF4-FFF2-40B4-BE49-F238E27FC236}">
                <a16:creationId xmlns:a16="http://schemas.microsoft.com/office/drawing/2014/main" id="{98AB302A-741A-85B0-357F-3F96AD14A6E7}"/>
              </a:ext>
            </a:extLst>
          </p:cNvPr>
          <p:cNvCxnSpPr>
            <a:cxnSpLocks/>
          </p:cNvCxnSpPr>
          <p:nvPr userDrawn="1"/>
        </p:nvCxnSpPr>
        <p:spPr>
          <a:xfrm>
            <a:off x="5102290" y="3215948"/>
            <a:ext cx="0" cy="1054799"/>
          </a:xfrm>
          <a:prstGeom prst="straightConnector1">
            <a:avLst/>
          </a:prstGeom>
          <a:ln w="4762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4E248CFD-BCB3-BF29-079F-F09E7EA618BD}"/>
              </a:ext>
            </a:extLst>
          </p:cNvPr>
          <p:cNvCxnSpPr>
            <a:cxnSpLocks/>
          </p:cNvCxnSpPr>
          <p:nvPr userDrawn="1"/>
        </p:nvCxnSpPr>
        <p:spPr>
          <a:xfrm>
            <a:off x="8371010" y="3354149"/>
            <a:ext cx="0" cy="476173"/>
          </a:xfrm>
          <a:prstGeom prst="straightConnector1">
            <a:avLst/>
          </a:prstGeom>
          <a:ln w="4762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50816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Instructions - Progress Ba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F57B887-7712-9F14-B1D7-68BDA9288432}"/>
              </a:ext>
              <a:ext uri="{C183D7F6-B498-43B3-948B-1728B52AA6E4}">
                <adec:decorative xmlns:adec="http://schemas.microsoft.com/office/drawing/2017/decorative" val="1"/>
              </a:ext>
            </a:extLst>
          </p:cNvPr>
          <p:cNvSpPr/>
          <p:nvPr userDrawn="1"/>
        </p:nvSpPr>
        <p:spPr>
          <a:xfrm>
            <a:off x="4" y="6"/>
            <a:ext cx="12192001" cy="540327"/>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Title 9">
            <a:extLst>
              <a:ext uri="{FF2B5EF4-FFF2-40B4-BE49-F238E27FC236}">
                <a16:creationId xmlns:a16="http://schemas.microsoft.com/office/drawing/2014/main" id="{EF894F52-FD13-E051-9060-FC8D68335BE2}"/>
              </a:ext>
              <a:ext uri="{C183D7F6-B498-43B3-948B-1728B52AA6E4}">
                <adec:decorative xmlns:adec="http://schemas.microsoft.com/office/drawing/2017/decorative" val="0"/>
              </a:ext>
            </a:extLst>
          </p:cNvPr>
          <p:cNvSpPr txBox="1">
            <a:spLocks/>
          </p:cNvSpPr>
          <p:nvPr userDrawn="1"/>
        </p:nvSpPr>
        <p:spPr>
          <a:xfrm>
            <a:off x="5" y="-24938"/>
            <a:ext cx="12191999" cy="540327"/>
          </a:xfrm>
          <a:prstGeom prst="rect">
            <a:avLst/>
          </a:prstGeom>
        </p:spPr>
        <p:txBody>
          <a:bodyPr anchor="ct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lnSpc>
                <a:spcPct val="100000"/>
              </a:lnSpc>
            </a:pPr>
            <a:r>
              <a:rPr lang="en-US" sz="1350">
                <a:solidFill>
                  <a:schemeClr val="tx1"/>
                </a:solidFill>
              </a:rPr>
              <a:t>Please delete this slide once you are done with your presentation.</a:t>
            </a:r>
            <a:endParaRPr lang="en-US" sz="1350" b="0">
              <a:solidFill>
                <a:schemeClr val="tx1"/>
              </a:solidFill>
            </a:endParaRPr>
          </a:p>
        </p:txBody>
      </p:sp>
      <p:sp>
        <p:nvSpPr>
          <p:cNvPr id="4" name="Title 9">
            <a:extLst>
              <a:ext uri="{FF2B5EF4-FFF2-40B4-BE49-F238E27FC236}">
                <a16:creationId xmlns:a16="http://schemas.microsoft.com/office/drawing/2014/main" id="{703A792D-1FFA-AFB6-F633-322391206360}"/>
              </a:ext>
            </a:extLst>
          </p:cNvPr>
          <p:cNvSpPr txBox="1">
            <a:spLocks/>
          </p:cNvSpPr>
          <p:nvPr userDrawn="1"/>
        </p:nvSpPr>
        <p:spPr>
          <a:xfrm>
            <a:off x="838199" y="1038277"/>
            <a:ext cx="2446868" cy="574675"/>
          </a:xfrm>
          <a:prstGeom prst="rect">
            <a:avLst/>
          </a:prstGeom>
          <a:noFill/>
          <a:ln>
            <a:noFill/>
            <a:prstDash/>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defRPr/>
            </a:pPr>
            <a:r>
              <a:rPr lang="en-US" sz="2600" dirty="0"/>
              <a:t>Sections</a:t>
            </a:r>
            <a:r>
              <a:rPr lang="en-US" sz="2600" b="0" dirty="0"/>
              <a:t> Progress Bar</a:t>
            </a:r>
            <a:endParaRPr lang="en-US" sz="2600" b="0" dirty="0">
              <a:solidFill>
                <a:schemeClr val="accent3"/>
              </a:solidFill>
            </a:endParaRPr>
          </a:p>
        </p:txBody>
      </p:sp>
      <p:sp>
        <p:nvSpPr>
          <p:cNvPr id="5" name="Title 9">
            <a:extLst>
              <a:ext uri="{FF2B5EF4-FFF2-40B4-BE49-F238E27FC236}">
                <a16:creationId xmlns:a16="http://schemas.microsoft.com/office/drawing/2014/main" id="{37800B62-66B5-6220-C2EA-3449271F8F08}"/>
              </a:ext>
            </a:extLst>
          </p:cNvPr>
          <p:cNvSpPr txBox="1">
            <a:spLocks/>
          </p:cNvSpPr>
          <p:nvPr userDrawn="1"/>
        </p:nvSpPr>
        <p:spPr>
          <a:xfrm>
            <a:off x="4292602" y="1038277"/>
            <a:ext cx="7207113" cy="2091009"/>
          </a:xfrm>
          <a:prstGeom prst="rect">
            <a:avLst/>
          </a:prstGeom>
        </p:spPr>
        <p:txBody>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marL="257175" indent="-257175">
              <a:spcAft>
                <a:spcPts val="600"/>
              </a:spcAft>
              <a:buFont typeface="Arial" panose="020B0604020202020204" pitchFamily="34" charset="0"/>
              <a:buChar char="•"/>
            </a:pPr>
            <a:r>
              <a:rPr lang="en-US" sz="1600" b="0" dirty="0"/>
              <a:t>Add the name of each presentation section to the corresponding color in the progress bar.</a:t>
            </a:r>
          </a:p>
          <a:p>
            <a:pPr marL="257175" indent="-257175">
              <a:spcAft>
                <a:spcPts val="600"/>
              </a:spcAft>
              <a:buFont typeface="Arial" panose="020B0604020202020204" pitchFamily="34" charset="0"/>
              <a:buChar char="•"/>
            </a:pPr>
            <a:r>
              <a:rPr lang="en-US" sz="1600" b="0" dirty="0"/>
              <a:t>Once the progress bar is finalized, include it on every slide in the presentation. </a:t>
            </a:r>
          </a:p>
          <a:p>
            <a:pPr marL="257175" indent="-257175">
              <a:spcAft>
                <a:spcPts val="600"/>
              </a:spcAft>
              <a:buFont typeface="Arial" panose="020B0604020202020204" pitchFamily="34" charset="0"/>
              <a:buChar char="•"/>
            </a:pPr>
            <a:r>
              <a:rPr lang="en-US" sz="1600" b="0" dirty="0"/>
              <a:t>Highlight the current section color for each slide and set all other sections to gray. </a:t>
            </a:r>
          </a:p>
          <a:p>
            <a:pPr marL="600075" lvl="1" indent="-257175">
              <a:spcAft>
                <a:spcPts val="600"/>
              </a:spcAft>
              <a:buFont typeface="Arial" panose="020B0604020202020204" pitchFamily="34" charset="0"/>
              <a:buChar char="•"/>
            </a:pPr>
            <a:r>
              <a:rPr lang="en-US" sz="1600" dirty="0"/>
              <a:t>Example: If the slide belongs to Section 1, only Section 1 should appear in color while all remaining sections are gray. </a:t>
            </a:r>
          </a:p>
          <a:p>
            <a:pPr marL="600075" lvl="1" indent="-257175">
              <a:spcAft>
                <a:spcPts val="600"/>
              </a:spcAft>
              <a:buFont typeface="Arial" panose="020B0604020202020204" pitchFamily="34" charset="0"/>
              <a:buChar char="•"/>
            </a:pPr>
            <a:endParaRPr lang="en-US" sz="1600" dirty="0"/>
          </a:p>
          <a:p>
            <a:pPr lvl="1">
              <a:spcAft>
                <a:spcPts val="600"/>
              </a:spcAft>
            </a:pPr>
            <a:endParaRPr lang="en-US" sz="1600" dirty="0"/>
          </a:p>
          <a:p>
            <a:pPr lvl="1">
              <a:spcAft>
                <a:spcPts val="600"/>
              </a:spcAft>
            </a:pPr>
            <a:endParaRPr lang="en-US" sz="1600" dirty="0"/>
          </a:p>
          <a:p>
            <a:pPr marL="257175" indent="-257175">
              <a:spcAft>
                <a:spcPts val="600"/>
              </a:spcAft>
              <a:buFont typeface="Arial" panose="020B0604020202020204" pitchFamily="34" charset="0"/>
              <a:buChar char="•"/>
            </a:pPr>
            <a:r>
              <a:rPr lang="en-US" sz="1600" b="0" dirty="0"/>
              <a:t>Ensure all text and colors meet accessibility contrast standards. </a:t>
            </a:r>
          </a:p>
          <a:p>
            <a:pPr marL="600075" lvl="1" indent="-257175">
              <a:spcAft>
                <a:spcPts val="600"/>
              </a:spcAft>
              <a:buFont typeface="Arial" panose="020B0604020202020204" pitchFamily="34" charset="0"/>
              <a:buChar char="•"/>
            </a:pPr>
            <a:r>
              <a:rPr lang="en-US" sz="1600" dirty="0"/>
              <a:t>Never use white text on a yellow background under any circumstance, as </a:t>
            </a:r>
            <a:r>
              <a:rPr lang="en-US" sz="1600" b="1" dirty="0"/>
              <a:t>it is not accessible</a:t>
            </a:r>
            <a:r>
              <a:rPr lang="en-US" sz="1600" dirty="0"/>
              <a:t>. </a:t>
            </a:r>
          </a:p>
          <a:p>
            <a:pPr marL="257175" indent="-257175">
              <a:spcAft>
                <a:spcPts val="600"/>
              </a:spcAft>
              <a:buFont typeface="Arial" panose="020B0604020202020204" pitchFamily="34" charset="0"/>
              <a:buChar char="•"/>
            </a:pPr>
            <a:r>
              <a:rPr lang="en-US" sz="1600" b="0" dirty="0"/>
              <a:t>If you need assistance creating or updating the progress bar, please </a:t>
            </a:r>
            <a:r>
              <a:rPr lang="en-US" sz="1600" b="0" dirty="0">
                <a:hlinkClick r:id="rId2"/>
              </a:rPr>
              <a:t>contact PIO</a:t>
            </a:r>
            <a:r>
              <a:rPr lang="en-US" sz="1600" b="0" dirty="0"/>
              <a:t>. They will be happy to assist you. </a:t>
            </a:r>
          </a:p>
          <a:p>
            <a:pPr marL="214313" indent="-214313">
              <a:spcAft>
                <a:spcPts val="600"/>
              </a:spcAft>
              <a:buFont typeface="Arial" panose="020B0604020202020204" pitchFamily="34" charset="0"/>
              <a:buChar char="•"/>
            </a:pPr>
            <a:endParaRPr lang="en-US" sz="1600" b="0" dirty="0"/>
          </a:p>
        </p:txBody>
      </p:sp>
      <p:graphicFrame>
        <p:nvGraphicFramePr>
          <p:cNvPr id="6" name="Diagram 5" descr="Graphic showing a navigation guide of upcoming sections, with current section highlighted and next section indicated.">
            <a:extLst>
              <a:ext uri="{FF2B5EF4-FFF2-40B4-BE49-F238E27FC236}">
                <a16:creationId xmlns:a16="http://schemas.microsoft.com/office/drawing/2014/main" id="{E90066FE-F9FD-A5CB-34E5-520CD1E0262F}"/>
              </a:ext>
              <a:ext uri="{C183D7F6-B498-43B3-948B-1728B52AA6E4}">
                <adec:decorative xmlns:adec="http://schemas.microsoft.com/office/drawing/2017/decorative" val="0"/>
              </a:ext>
            </a:extLst>
          </p:cNvPr>
          <p:cNvGraphicFramePr>
            <a:graphicFrameLocks/>
          </p:cNvGraphicFramePr>
          <p:nvPr userDrawn="1">
            <p:extLst>
              <p:ext uri="{D42A27DB-BD31-4B8C-83A1-F6EECF244321}">
                <p14:modId xmlns:p14="http://schemas.microsoft.com/office/powerpoint/2010/main" val="4006639782"/>
              </p:ext>
            </p:extLst>
          </p:nvPr>
        </p:nvGraphicFramePr>
        <p:xfrm>
          <a:off x="1898516" y="3357467"/>
          <a:ext cx="9601199" cy="3053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 6" descr="Graphic showing a navigation guide of upcoming sections, with current section highlighted and next section indicated.">
            <a:extLst>
              <a:ext uri="{FF2B5EF4-FFF2-40B4-BE49-F238E27FC236}">
                <a16:creationId xmlns:a16="http://schemas.microsoft.com/office/drawing/2014/main" id="{22C8B39B-522E-B8A2-060A-D2A96C693E4A}"/>
              </a:ext>
              <a:ext uri="{C183D7F6-B498-43B3-948B-1728B52AA6E4}">
                <adec:decorative xmlns:adec="http://schemas.microsoft.com/office/drawing/2017/decorative" val="0"/>
              </a:ext>
            </a:extLst>
          </p:cNvPr>
          <p:cNvGraphicFramePr>
            <a:graphicFrameLocks/>
          </p:cNvGraphicFramePr>
          <p:nvPr userDrawn="1">
            <p:extLst>
              <p:ext uri="{D42A27DB-BD31-4B8C-83A1-F6EECF244321}">
                <p14:modId xmlns:p14="http://schemas.microsoft.com/office/powerpoint/2010/main" val="2351617465"/>
              </p:ext>
            </p:extLst>
          </p:nvPr>
        </p:nvGraphicFramePr>
        <p:xfrm>
          <a:off x="1898516" y="5936149"/>
          <a:ext cx="9601199" cy="30532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7996998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Instructions - Before you shar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F57B887-7712-9F14-B1D7-68BDA9288432}"/>
              </a:ext>
              <a:ext uri="{C183D7F6-B498-43B3-948B-1728B52AA6E4}">
                <adec:decorative xmlns:adec="http://schemas.microsoft.com/office/drawing/2017/decorative" val="1"/>
              </a:ext>
            </a:extLst>
          </p:cNvPr>
          <p:cNvSpPr/>
          <p:nvPr userDrawn="1"/>
        </p:nvSpPr>
        <p:spPr>
          <a:xfrm>
            <a:off x="4" y="6"/>
            <a:ext cx="12192001" cy="540327"/>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Title 9">
            <a:extLst>
              <a:ext uri="{FF2B5EF4-FFF2-40B4-BE49-F238E27FC236}">
                <a16:creationId xmlns:a16="http://schemas.microsoft.com/office/drawing/2014/main" id="{EF894F52-FD13-E051-9060-FC8D68335BE2}"/>
              </a:ext>
              <a:ext uri="{C183D7F6-B498-43B3-948B-1728B52AA6E4}">
                <adec:decorative xmlns:adec="http://schemas.microsoft.com/office/drawing/2017/decorative" val="0"/>
              </a:ext>
            </a:extLst>
          </p:cNvPr>
          <p:cNvSpPr txBox="1">
            <a:spLocks/>
          </p:cNvSpPr>
          <p:nvPr userDrawn="1"/>
        </p:nvSpPr>
        <p:spPr>
          <a:xfrm>
            <a:off x="5" y="-24938"/>
            <a:ext cx="12191999" cy="540327"/>
          </a:xfrm>
          <a:prstGeom prst="rect">
            <a:avLst/>
          </a:prstGeom>
        </p:spPr>
        <p:txBody>
          <a:bodyPr anchor="ct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lnSpc>
                <a:spcPct val="100000"/>
              </a:lnSpc>
            </a:pPr>
            <a:r>
              <a:rPr lang="en-US" sz="1350">
                <a:solidFill>
                  <a:schemeClr val="tx1"/>
                </a:solidFill>
              </a:rPr>
              <a:t>Please delete this slide once you are done with your presentation.</a:t>
            </a:r>
            <a:endParaRPr lang="en-US" sz="1350" b="0">
              <a:solidFill>
                <a:schemeClr val="tx1"/>
              </a:solidFill>
            </a:endParaRPr>
          </a:p>
        </p:txBody>
      </p:sp>
      <p:sp>
        <p:nvSpPr>
          <p:cNvPr id="9" name="Content Placeholder 3">
            <a:extLst>
              <a:ext uri="{FF2B5EF4-FFF2-40B4-BE49-F238E27FC236}">
                <a16:creationId xmlns:a16="http://schemas.microsoft.com/office/drawing/2014/main" id="{621C6448-3308-193B-3026-19B99705A86E}"/>
              </a:ext>
            </a:extLst>
          </p:cNvPr>
          <p:cNvSpPr txBox="1">
            <a:spLocks/>
          </p:cNvSpPr>
          <p:nvPr userDrawn="1"/>
        </p:nvSpPr>
        <p:spPr>
          <a:xfrm>
            <a:off x="2585299" y="4939868"/>
            <a:ext cx="7021398" cy="1066393"/>
          </a:xfrm>
          <a:prstGeom prst="rect">
            <a:avLst/>
          </a:prstGeom>
          <a:noFill/>
          <a:ln>
            <a:noFill/>
            <a:prstDash/>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spcBef>
                <a:spcPts val="750"/>
              </a:spcBef>
              <a:spcAft>
                <a:spcPts val="450"/>
              </a:spcAft>
              <a:defRPr/>
            </a:pPr>
            <a:r>
              <a:rPr lang="en-US" sz="1600" b="0" dirty="0"/>
              <a:t>If you finished your presentation and need someone to review it, or if you have questions along the way and would like help, please </a:t>
            </a:r>
            <a:r>
              <a:rPr lang="en-US" sz="1600" b="0" dirty="0">
                <a:hlinkClick r:id="rId2"/>
              </a:rPr>
              <a:t>submit a ticket</a:t>
            </a:r>
            <a:r>
              <a:rPr lang="en-US" sz="1600" b="0" dirty="0"/>
              <a:t>.</a:t>
            </a:r>
            <a:endParaRPr lang="en-US" sz="1600" dirty="0">
              <a:latin typeface="+mn-lt"/>
              <a:ea typeface="+mn-ea"/>
              <a:cs typeface="Futura Medium" panose="020B0602020204020303" pitchFamily="34" charset="-79"/>
            </a:endParaRPr>
          </a:p>
        </p:txBody>
      </p:sp>
      <p:sp>
        <p:nvSpPr>
          <p:cNvPr id="10" name="Rectangle 9">
            <a:extLst>
              <a:ext uri="{FF2B5EF4-FFF2-40B4-BE49-F238E27FC236}">
                <a16:creationId xmlns:a16="http://schemas.microsoft.com/office/drawing/2014/main" id="{A74FE368-A5BF-C373-C324-48EB7AE188E4}"/>
              </a:ext>
              <a:ext uri="{C183D7F6-B498-43B3-948B-1728B52AA6E4}">
                <adec:decorative xmlns:adec="http://schemas.microsoft.com/office/drawing/2017/decorative" val="1"/>
              </a:ext>
            </a:extLst>
          </p:cNvPr>
          <p:cNvSpPr/>
          <p:nvPr userDrawn="1"/>
        </p:nvSpPr>
        <p:spPr>
          <a:xfrm>
            <a:off x="1977005" y="4908056"/>
            <a:ext cx="8237991" cy="113001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TextBox 10">
            <a:extLst>
              <a:ext uri="{FF2B5EF4-FFF2-40B4-BE49-F238E27FC236}">
                <a16:creationId xmlns:a16="http://schemas.microsoft.com/office/drawing/2014/main" id="{2DB104D3-676C-BB8C-B135-BC86CC513D48}"/>
              </a:ext>
            </a:extLst>
          </p:cNvPr>
          <p:cNvSpPr txBox="1"/>
          <p:nvPr userDrawn="1"/>
        </p:nvSpPr>
        <p:spPr>
          <a:xfrm>
            <a:off x="1589905" y="1185686"/>
            <a:ext cx="9012187" cy="3293209"/>
          </a:xfrm>
          <a:prstGeom prst="rect">
            <a:avLst/>
          </a:prstGeom>
          <a:noFill/>
        </p:spPr>
        <p:txBody>
          <a:bodyPr wrap="square" rtlCol="0">
            <a:spAutoFit/>
          </a:bodyPr>
          <a:lstStyle/>
          <a:p>
            <a:pPr>
              <a:spcAft>
                <a:spcPts val="600"/>
              </a:spcAft>
            </a:pPr>
            <a:r>
              <a:rPr lang="en-US" sz="1800" b="1" dirty="0">
                <a:latin typeface="+mj-lt"/>
              </a:rPr>
              <a:t>Before you share your presentation</a:t>
            </a:r>
            <a:r>
              <a:rPr lang="en-US" sz="1800" dirty="0">
                <a:latin typeface="+mj-lt"/>
              </a:rPr>
              <a:t>:</a:t>
            </a:r>
          </a:p>
          <a:p>
            <a:pPr marL="557213" lvl="1" indent="-214313">
              <a:spcAft>
                <a:spcPts val="600"/>
              </a:spcAft>
              <a:buFont typeface="Arial" panose="020B0604020202020204" pitchFamily="34" charset="0"/>
              <a:buChar char="•"/>
            </a:pPr>
            <a:r>
              <a:rPr lang="en-US" sz="1600" dirty="0"/>
              <a:t>Review the </a:t>
            </a:r>
            <a:r>
              <a:rPr lang="en-US" sz="1600" dirty="0">
                <a:solidFill>
                  <a:schemeClr val="accent1"/>
                </a:solidFill>
                <a:hlinkClick r:id="rId3">
                  <a:extLst>
                    <a:ext uri="{A12FA001-AC4F-418D-AE19-62706E023703}">
                      <ahyp:hlinkClr xmlns:ahyp="http://schemas.microsoft.com/office/drawing/2018/hyperlinkcolor" val="tx"/>
                    </a:ext>
                  </a:extLst>
                </a:hlinkClick>
              </a:rPr>
              <a:t>PPT Accessibility Checklist</a:t>
            </a:r>
            <a:endParaRPr lang="en-US" sz="1600" dirty="0">
              <a:solidFill>
                <a:schemeClr val="accent1"/>
              </a:solidFill>
            </a:endParaRPr>
          </a:p>
          <a:p>
            <a:pPr marL="557213" lvl="1" indent="-214313">
              <a:spcAft>
                <a:spcPts val="600"/>
              </a:spcAft>
              <a:buFont typeface="Arial" panose="020B0604020202020204" pitchFamily="34" charset="0"/>
              <a:buChar char="•"/>
            </a:pPr>
            <a:r>
              <a:rPr lang="en-US" sz="1600" dirty="0"/>
              <a:t>Double-check that your content is clear, concise, and easy to follow. </a:t>
            </a:r>
          </a:p>
          <a:p>
            <a:pPr marL="557213" lvl="1" indent="-214313">
              <a:spcAft>
                <a:spcPts val="600"/>
              </a:spcAft>
              <a:buFont typeface="Arial" panose="020B0604020202020204" pitchFamily="34" charset="0"/>
              <a:buChar char="•"/>
            </a:pPr>
            <a:r>
              <a:rPr lang="en-US" sz="1600" b="1" dirty="0"/>
              <a:t>Ensure all text placed over yellow backgrounds is black, not white.</a:t>
            </a:r>
          </a:p>
          <a:p>
            <a:pPr marL="557213" lvl="1" indent="-214313">
              <a:spcAft>
                <a:spcPts val="600"/>
              </a:spcAft>
              <a:buFont typeface="Arial" panose="020B0604020202020204" pitchFamily="34" charset="0"/>
              <a:buChar char="•"/>
            </a:pPr>
            <a:r>
              <a:rPr lang="en-US" sz="1600" dirty="0"/>
              <a:t>Make sure each slide focuses on one main idea. Avoid overcrowding slides with too many bullet points. If needed, divide content into multiple slides. </a:t>
            </a:r>
          </a:p>
          <a:p>
            <a:pPr marL="557213" lvl="1" indent="-214313">
              <a:spcAft>
                <a:spcPts val="600"/>
              </a:spcAft>
              <a:buFont typeface="Arial" panose="020B0604020202020204" pitchFamily="34" charset="0"/>
              <a:buChar char="•"/>
            </a:pPr>
            <a:r>
              <a:rPr lang="en-US" sz="1600" dirty="0"/>
              <a:t>Use images and graphics to support your message and improve understanding but do not clutter the space.</a:t>
            </a:r>
          </a:p>
          <a:p>
            <a:pPr marL="557213" lvl="1" indent="-214313">
              <a:spcAft>
                <a:spcPts val="600"/>
              </a:spcAft>
              <a:buFont typeface="Arial" panose="020B0604020202020204" pitchFamily="34" charset="0"/>
              <a:buChar char="•"/>
            </a:pPr>
            <a:r>
              <a:rPr lang="en-US" sz="1600" dirty="0"/>
              <a:t>Confirm that all slides use the correct fonts and font sizes. Add the timeline/progress bar to every slide. Double-check that each section in the progress bar correctly matches the slide’s section.</a:t>
            </a:r>
          </a:p>
        </p:txBody>
      </p:sp>
    </p:spTree>
    <p:extLst>
      <p:ext uri="{BB962C8B-B14F-4D97-AF65-F5344CB8AC3E}">
        <p14:creationId xmlns:p14="http://schemas.microsoft.com/office/powerpoint/2010/main" val="143680616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Presentation Title">
    <p:bg>
      <p:bgPr>
        <a:solidFill>
          <a:schemeClr val="bg1"/>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8A2FD662-BEA6-5DDB-47E4-09666597BC5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6886" y="0"/>
            <a:ext cx="12158227" cy="6858000"/>
          </a:xfrm>
          <a:prstGeom prst="rect">
            <a:avLst/>
          </a:prstGeom>
        </p:spPr>
      </p:pic>
      <p:sp>
        <p:nvSpPr>
          <p:cNvPr id="2" name="Title 1">
            <a:extLst>
              <a:ext uri="{FF2B5EF4-FFF2-40B4-BE49-F238E27FC236}">
                <a16:creationId xmlns:a16="http://schemas.microsoft.com/office/drawing/2014/main" id="{74702201-A4F0-2594-55DC-B83443CAA364}"/>
              </a:ext>
            </a:extLst>
          </p:cNvPr>
          <p:cNvSpPr>
            <a:spLocks noGrp="1"/>
          </p:cNvSpPr>
          <p:nvPr>
            <p:ph type="ctrTitle" hasCustomPrompt="1"/>
          </p:nvPr>
        </p:nvSpPr>
        <p:spPr>
          <a:xfrm>
            <a:off x="6254749" y="1122369"/>
            <a:ext cx="5099051" cy="2306637"/>
          </a:xfrm>
          <a:prstGeom prst="rect">
            <a:avLst/>
          </a:prstGeom>
        </p:spPr>
        <p:txBody>
          <a:bodyPr anchor="b"/>
          <a:lstStyle>
            <a:lvl1pPr algn="l">
              <a:defRPr sz="4500" b="1" i="0"/>
            </a:lvl1pPr>
          </a:lstStyle>
          <a:p>
            <a:r>
              <a:rPr lang="en-US"/>
              <a:t>Click to add title</a:t>
            </a:r>
          </a:p>
        </p:txBody>
      </p:sp>
      <p:sp>
        <p:nvSpPr>
          <p:cNvPr id="15" name="Text Placeholder 14">
            <a:extLst>
              <a:ext uri="{FF2B5EF4-FFF2-40B4-BE49-F238E27FC236}">
                <a16:creationId xmlns:a16="http://schemas.microsoft.com/office/drawing/2014/main" id="{452D2476-2316-D403-A95B-AC4962216A00}"/>
              </a:ext>
            </a:extLst>
          </p:cNvPr>
          <p:cNvSpPr>
            <a:spLocks noGrp="1"/>
          </p:cNvSpPr>
          <p:nvPr>
            <p:ph type="body" sz="quarter" idx="12" hasCustomPrompt="1"/>
          </p:nvPr>
        </p:nvSpPr>
        <p:spPr>
          <a:xfrm>
            <a:off x="838200" y="3429000"/>
            <a:ext cx="4080029" cy="11049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Subtitle 2">
            <a:extLst>
              <a:ext uri="{FF2B5EF4-FFF2-40B4-BE49-F238E27FC236}">
                <a16:creationId xmlns:a16="http://schemas.microsoft.com/office/drawing/2014/main" id="{CDBAA75C-2639-D92C-1881-12F9E41CF55A}"/>
              </a:ext>
            </a:extLst>
          </p:cNvPr>
          <p:cNvSpPr>
            <a:spLocks noGrp="1"/>
          </p:cNvSpPr>
          <p:nvPr>
            <p:ph type="subTitle" idx="1" hasCustomPrompt="1"/>
          </p:nvPr>
        </p:nvSpPr>
        <p:spPr>
          <a:xfrm>
            <a:off x="6254749" y="3602038"/>
            <a:ext cx="5099051" cy="931862"/>
          </a:xfrm>
        </p:spPr>
        <p:txBody>
          <a:bodyPr/>
          <a:lstStyle>
            <a:lvl1pPr marL="0" indent="0" algn="l">
              <a:buNone/>
              <a:defRPr sz="1800" b="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add subtitle</a:t>
            </a:r>
          </a:p>
        </p:txBody>
      </p:sp>
    </p:spTree>
    <p:extLst>
      <p:ext uri="{BB962C8B-B14F-4D97-AF65-F5344CB8AC3E}">
        <p14:creationId xmlns:p14="http://schemas.microsoft.com/office/powerpoint/2010/main" val="2221129801"/>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5" Type="http://schemas.openxmlformats.org/officeDocument/2006/relationships/slideLayout" Target="../slideLayouts/slideLayout40.xml"/><Relationship Id="rId10" Type="http://schemas.openxmlformats.org/officeDocument/2006/relationships/theme" Target="../theme/theme2.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D3374A-3660-3877-A19E-73CD990783CD}"/>
              </a:ext>
            </a:extLst>
          </p:cNvPr>
          <p:cNvSpPr>
            <a:spLocks noGrp="1"/>
          </p:cNvSpPr>
          <p:nvPr>
            <p:ph type="title"/>
          </p:nvPr>
        </p:nvSpPr>
        <p:spPr>
          <a:xfrm>
            <a:off x="601385" y="604185"/>
            <a:ext cx="10989235" cy="726828"/>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F5A1DEE2-7DC1-7267-31A9-2D8757BB6378}"/>
              </a:ext>
            </a:extLst>
          </p:cNvPr>
          <p:cNvSpPr>
            <a:spLocks noGrp="1"/>
          </p:cNvSpPr>
          <p:nvPr>
            <p:ph type="body" idx="1"/>
          </p:nvPr>
        </p:nvSpPr>
        <p:spPr>
          <a:xfrm>
            <a:off x="601385" y="1505444"/>
            <a:ext cx="10989235" cy="3057040"/>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25">
            <a:extLst>
              <a:ext uri="{FF2B5EF4-FFF2-40B4-BE49-F238E27FC236}">
                <a16:creationId xmlns:a16="http://schemas.microsoft.com/office/drawing/2014/main" id="{1A72A7CE-1215-B775-7003-5AD75EA442AD}"/>
              </a:ext>
            </a:extLst>
          </p:cNvPr>
          <p:cNvSpPr>
            <a:spLocks noGrp="1"/>
          </p:cNvSpPr>
          <p:nvPr>
            <p:ph type="sldNum" sz="quarter" idx="4"/>
          </p:nvPr>
        </p:nvSpPr>
        <p:spPr>
          <a:xfrm>
            <a:off x="10976537" y="6418734"/>
            <a:ext cx="614083" cy="213099"/>
          </a:xfrm>
          <a:prstGeom prst="rect">
            <a:avLst/>
          </a:prstGeom>
        </p:spPr>
        <p:txBody>
          <a:bodyPr/>
          <a:lstStyle>
            <a:lvl1pPr algn="r">
              <a:defRPr sz="900" b="0"/>
            </a:lvl1pPr>
          </a:lstStyle>
          <a:p>
            <a:fld id="{BF649C54-126D-E34B-AD72-FB0E0D2DFC3C}" type="slidenum">
              <a:rPr lang="en-US" smtClean="0"/>
              <a:pPr/>
              <a:t>‹#›</a:t>
            </a:fld>
            <a:endParaRPr lang="en-US" sz="900"/>
          </a:p>
        </p:txBody>
      </p:sp>
      <p:sp>
        <p:nvSpPr>
          <p:cNvPr id="8" name="Title Placeholder 1">
            <a:extLst>
              <a:ext uri="{FF2B5EF4-FFF2-40B4-BE49-F238E27FC236}">
                <a16:creationId xmlns:a16="http://schemas.microsoft.com/office/drawing/2014/main" id="{8F20CB94-51B4-C1DD-52EA-27E6C5D178FD}"/>
              </a:ext>
            </a:extLst>
          </p:cNvPr>
          <p:cNvSpPr txBox="1">
            <a:spLocks/>
          </p:cNvSpPr>
          <p:nvPr userDrawn="1"/>
        </p:nvSpPr>
        <p:spPr>
          <a:xfrm>
            <a:off x="10033908" y="7004957"/>
            <a:ext cx="2158093" cy="146958"/>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r"/>
            <a:r>
              <a:rPr lang="en-US" sz="750" b="0" dirty="0">
                <a:solidFill>
                  <a:schemeClr val="tx1"/>
                </a:solidFill>
              </a:rPr>
              <a:t>Template v1.3 7/30/2026</a:t>
            </a:r>
          </a:p>
        </p:txBody>
      </p:sp>
      <p:pic>
        <p:nvPicPr>
          <p:cNvPr id="7" name="Picture 6" descr="County of Marin logo">
            <a:extLst>
              <a:ext uri="{FF2B5EF4-FFF2-40B4-BE49-F238E27FC236}">
                <a16:creationId xmlns:a16="http://schemas.microsoft.com/office/drawing/2014/main" id="{6DEFF085-FA0A-62E4-0C53-BC38E3B7F9F9}"/>
              </a:ext>
            </a:extLst>
          </p:cNvPr>
          <p:cNvPicPr>
            <a:picLocks noChangeAspect="1"/>
          </p:cNvPicPr>
          <p:nvPr userDrawn="1"/>
        </p:nvPicPr>
        <p:blipFill>
          <a:blip r:embed="rId37"/>
          <a:stretch>
            <a:fillRect/>
          </a:stretch>
        </p:blipFill>
        <p:spPr>
          <a:xfrm>
            <a:off x="601380" y="6177616"/>
            <a:ext cx="468405" cy="454211"/>
          </a:xfrm>
          <a:prstGeom prst="rect">
            <a:avLst/>
          </a:prstGeom>
        </p:spPr>
      </p:pic>
    </p:spTree>
    <p:extLst>
      <p:ext uri="{BB962C8B-B14F-4D97-AF65-F5344CB8AC3E}">
        <p14:creationId xmlns:p14="http://schemas.microsoft.com/office/powerpoint/2010/main" val="6752568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824" r:id="rId3"/>
    <p:sldLayoutId id="2147483699" r:id="rId4"/>
    <p:sldLayoutId id="2147483813" r:id="rId5"/>
    <p:sldLayoutId id="2147483720" r:id="rId6"/>
    <p:sldLayoutId id="2147483793" r:id="rId7"/>
    <p:sldLayoutId id="2147483803" r:id="rId8"/>
    <p:sldLayoutId id="2147483818" r:id="rId9"/>
    <p:sldLayoutId id="2147483654" r:id="rId10"/>
    <p:sldLayoutId id="2147483814" r:id="rId11"/>
    <p:sldLayoutId id="2147483761" r:id="rId12"/>
    <p:sldLayoutId id="2147483794" r:id="rId13"/>
    <p:sldLayoutId id="2147483804" r:id="rId14"/>
    <p:sldLayoutId id="2147483819" r:id="rId15"/>
    <p:sldLayoutId id="2147483655" r:id="rId16"/>
    <p:sldLayoutId id="2147483816" r:id="rId17"/>
    <p:sldLayoutId id="2147483763" r:id="rId18"/>
    <p:sldLayoutId id="2147483795" r:id="rId19"/>
    <p:sldLayoutId id="2147483805" r:id="rId20"/>
    <p:sldLayoutId id="2147483820" r:id="rId21"/>
    <p:sldLayoutId id="2147483656" r:id="rId22"/>
    <p:sldLayoutId id="2147483815" r:id="rId23"/>
    <p:sldLayoutId id="2147483766" r:id="rId24"/>
    <p:sldLayoutId id="2147483796" r:id="rId25"/>
    <p:sldLayoutId id="2147483806" r:id="rId26"/>
    <p:sldLayoutId id="2147483821" r:id="rId27"/>
    <p:sldLayoutId id="2147483779" r:id="rId28"/>
    <p:sldLayoutId id="2147483817" r:id="rId29"/>
    <p:sldLayoutId id="2147483780" r:id="rId30"/>
    <p:sldLayoutId id="2147483797" r:id="rId31"/>
    <p:sldLayoutId id="2147483807" r:id="rId32"/>
    <p:sldLayoutId id="2147483822" r:id="rId33"/>
    <p:sldLayoutId id="2147483782" r:id="rId34"/>
    <p:sldLayoutId id="2147483823" r:id="rId35"/>
  </p:sldLayoutIdLst>
  <p:hf hdr="0" dt="0"/>
  <p:txStyles>
    <p:titleStyle>
      <a:lvl1pPr algn="l" defTabSz="685800" rtl="0" eaLnBrk="1" latinLnBrk="0" hangingPunct="1">
        <a:lnSpc>
          <a:spcPct val="90000"/>
        </a:lnSpc>
        <a:spcBef>
          <a:spcPct val="0"/>
        </a:spcBef>
        <a:buNone/>
        <a:defRPr sz="3000" b="1"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spcAft>
          <a:spcPts val="450"/>
        </a:spcAft>
        <a:buFont typeface="Arial" panose="020B0604020202020204" pitchFamily="34" charset="0"/>
        <a:buChar char="•"/>
        <a:defRPr sz="1800" b="1" i="0" kern="1200">
          <a:solidFill>
            <a:schemeClr val="tx1"/>
          </a:solidFill>
          <a:latin typeface="+mn-lt"/>
          <a:ea typeface="+mn-ea"/>
          <a:cs typeface="Futura Medium" panose="020B0602020204020303" pitchFamily="34" charset="-79"/>
        </a:defRPr>
      </a:lvl1pPr>
      <a:lvl2pPr marL="514350" indent="-171450" algn="l" defTabSz="685800" rtl="0" eaLnBrk="1" latinLnBrk="0" hangingPunct="1">
        <a:lnSpc>
          <a:spcPct val="90000"/>
        </a:lnSpc>
        <a:spcBef>
          <a:spcPts val="375"/>
        </a:spcBef>
        <a:spcAft>
          <a:spcPts val="450"/>
        </a:spcAft>
        <a:buFont typeface="Arial" panose="020B0604020202020204" pitchFamily="34" charset="0"/>
        <a:buChar char="•"/>
        <a:defRPr sz="1500" b="0" i="0" kern="1200">
          <a:solidFill>
            <a:schemeClr val="tx1"/>
          </a:solidFill>
          <a:latin typeface="+mn-lt"/>
          <a:ea typeface="+mn-ea"/>
          <a:cs typeface="Futura Medium" panose="020B0602020204020303" pitchFamily="34" charset="-79"/>
        </a:defRPr>
      </a:lvl2pPr>
      <a:lvl3pPr marL="857250" indent="-171450" algn="l" defTabSz="685800" rtl="0" eaLnBrk="1" latinLnBrk="0" hangingPunct="1">
        <a:lnSpc>
          <a:spcPct val="90000"/>
        </a:lnSpc>
        <a:spcBef>
          <a:spcPts val="375"/>
        </a:spcBef>
        <a:spcAft>
          <a:spcPts val="450"/>
        </a:spcAft>
        <a:buFont typeface="Arial" panose="020B0604020202020204" pitchFamily="34" charset="0"/>
        <a:buChar char="•"/>
        <a:defRPr sz="1350" b="0" i="0" kern="1200">
          <a:solidFill>
            <a:schemeClr val="tx1"/>
          </a:solidFill>
          <a:latin typeface="+mn-lt"/>
          <a:ea typeface="+mn-ea"/>
          <a:cs typeface="Futura Medium" panose="020B0602020204020303" pitchFamily="34" charset="-79"/>
        </a:defRPr>
      </a:lvl3pPr>
      <a:lvl4pPr marL="1200150" indent="-171450" algn="l" defTabSz="685800" rtl="0" eaLnBrk="1" latinLnBrk="0" hangingPunct="1">
        <a:lnSpc>
          <a:spcPct val="90000"/>
        </a:lnSpc>
        <a:spcBef>
          <a:spcPts val="375"/>
        </a:spcBef>
        <a:spcAft>
          <a:spcPts val="450"/>
        </a:spcAft>
        <a:buFont typeface="Arial" panose="020B0604020202020204" pitchFamily="34" charset="0"/>
        <a:buChar char="•"/>
        <a:defRPr sz="1200" b="0" i="0" kern="1200">
          <a:solidFill>
            <a:schemeClr val="tx1"/>
          </a:solidFill>
          <a:latin typeface="+mn-lt"/>
          <a:ea typeface="+mn-ea"/>
          <a:cs typeface="Futura Medium" panose="020B0602020204020303" pitchFamily="34" charset="-79"/>
        </a:defRPr>
      </a:lvl4pPr>
      <a:lvl5pPr marL="1543050" indent="-171450" algn="l" defTabSz="685800" rtl="0" eaLnBrk="1" latinLnBrk="0" hangingPunct="1">
        <a:lnSpc>
          <a:spcPct val="90000"/>
        </a:lnSpc>
        <a:spcBef>
          <a:spcPts val="375"/>
        </a:spcBef>
        <a:spcAft>
          <a:spcPts val="450"/>
        </a:spcAft>
        <a:buFont typeface="Arial" panose="020B0604020202020204" pitchFamily="34" charset="0"/>
        <a:buChar char="•"/>
        <a:defRPr sz="1050" b="0" i="0" kern="1200">
          <a:solidFill>
            <a:schemeClr val="tx1"/>
          </a:solidFill>
          <a:latin typeface="+mn-lt"/>
          <a:ea typeface="+mn-ea"/>
          <a:cs typeface="Futura Medium" panose="020B0602020204020303" pitchFamily="34" charset="-79"/>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528" userDrawn="1">
          <p15:clr>
            <a:srgbClr val="F26B43"/>
          </p15:clr>
        </p15:guide>
        <p15:guide id="3" pos="3940" userDrawn="1">
          <p15:clr>
            <a:srgbClr val="F26B43"/>
          </p15:clr>
        </p15:guide>
        <p15:guide id="4" orient="horz" pos="285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D3374A-3660-3877-A19E-73CD990783CD}"/>
              </a:ext>
            </a:extLst>
          </p:cNvPr>
          <p:cNvSpPr>
            <a:spLocks noGrp="1"/>
          </p:cNvSpPr>
          <p:nvPr>
            <p:ph type="title"/>
          </p:nvPr>
        </p:nvSpPr>
        <p:spPr>
          <a:xfrm>
            <a:off x="838200" y="365126"/>
            <a:ext cx="10515600" cy="726828"/>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F5A1DEE2-7DC1-7267-31A9-2D8757BB6378}"/>
              </a:ext>
            </a:extLst>
          </p:cNvPr>
          <p:cNvSpPr>
            <a:spLocks noGrp="1"/>
          </p:cNvSpPr>
          <p:nvPr>
            <p:ph type="body" idx="1"/>
          </p:nvPr>
        </p:nvSpPr>
        <p:spPr>
          <a:xfrm>
            <a:off x="838200" y="1266385"/>
            <a:ext cx="10515600" cy="3057040"/>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5544594"/>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825" r:id="rId3"/>
    <p:sldLayoutId id="2147483697" r:id="rId4"/>
    <p:sldLayoutId id="2147483809" r:id="rId5"/>
    <p:sldLayoutId id="2147483810" r:id="rId6"/>
    <p:sldLayoutId id="2147483811" r:id="rId7"/>
    <p:sldLayoutId id="2147483812" r:id="rId8"/>
    <p:sldLayoutId id="2147483826" r:id="rId9"/>
  </p:sldLayoutIdLst>
  <p:hf hdr="0" dt="0"/>
  <p:txStyles>
    <p:titleStyle>
      <a:lvl1pPr algn="l" defTabSz="685800" rtl="0" eaLnBrk="1" latinLnBrk="0" hangingPunct="1">
        <a:lnSpc>
          <a:spcPct val="90000"/>
        </a:lnSpc>
        <a:spcBef>
          <a:spcPct val="0"/>
        </a:spcBef>
        <a:buNone/>
        <a:defRPr sz="3000" b="1"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spcAft>
          <a:spcPts val="450"/>
        </a:spcAft>
        <a:buFont typeface="Arial" panose="020B0604020202020204" pitchFamily="34" charset="0"/>
        <a:buChar char="•"/>
        <a:defRPr sz="1800" b="1" i="0" kern="1200">
          <a:solidFill>
            <a:schemeClr val="tx1"/>
          </a:solidFill>
          <a:latin typeface="+mn-lt"/>
          <a:ea typeface="+mn-ea"/>
          <a:cs typeface="Futura Medium" panose="020B0602020204020303" pitchFamily="34" charset="-79"/>
        </a:defRPr>
      </a:lvl1pPr>
      <a:lvl2pPr marL="514350" indent="-171450" algn="l" defTabSz="685800" rtl="0" eaLnBrk="1" latinLnBrk="0" hangingPunct="1">
        <a:lnSpc>
          <a:spcPct val="90000"/>
        </a:lnSpc>
        <a:spcBef>
          <a:spcPts val="375"/>
        </a:spcBef>
        <a:spcAft>
          <a:spcPts val="450"/>
        </a:spcAft>
        <a:buFont typeface="Arial" panose="020B0604020202020204" pitchFamily="34" charset="0"/>
        <a:buChar char="•"/>
        <a:defRPr sz="1500" b="0" i="0" kern="1200">
          <a:solidFill>
            <a:schemeClr val="tx1"/>
          </a:solidFill>
          <a:latin typeface="+mn-lt"/>
          <a:ea typeface="+mn-ea"/>
          <a:cs typeface="Futura Medium" panose="020B0602020204020303" pitchFamily="34" charset="-79"/>
        </a:defRPr>
      </a:lvl2pPr>
      <a:lvl3pPr marL="857250" indent="-171450" algn="l" defTabSz="685800" rtl="0" eaLnBrk="1" latinLnBrk="0" hangingPunct="1">
        <a:lnSpc>
          <a:spcPct val="90000"/>
        </a:lnSpc>
        <a:spcBef>
          <a:spcPts val="375"/>
        </a:spcBef>
        <a:spcAft>
          <a:spcPts val="450"/>
        </a:spcAft>
        <a:buFont typeface="Arial" panose="020B0604020202020204" pitchFamily="34" charset="0"/>
        <a:buChar char="•"/>
        <a:defRPr sz="1350" b="0" i="0" kern="1200">
          <a:solidFill>
            <a:schemeClr val="tx1"/>
          </a:solidFill>
          <a:latin typeface="+mn-lt"/>
          <a:ea typeface="+mn-ea"/>
          <a:cs typeface="Futura Medium" panose="020B0602020204020303" pitchFamily="34" charset="-79"/>
        </a:defRPr>
      </a:lvl3pPr>
      <a:lvl4pPr marL="1200150" indent="-171450" algn="l" defTabSz="685800" rtl="0" eaLnBrk="1" latinLnBrk="0" hangingPunct="1">
        <a:lnSpc>
          <a:spcPct val="90000"/>
        </a:lnSpc>
        <a:spcBef>
          <a:spcPts val="375"/>
        </a:spcBef>
        <a:spcAft>
          <a:spcPts val="450"/>
        </a:spcAft>
        <a:buFont typeface="Arial" panose="020B0604020202020204" pitchFamily="34" charset="0"/>
        <a:buChar char="•"/>
        <a:defRPr sz="1200" b="0" i="0" kern="1200">
          <a:solidFill>
            <a:schemeClr val="tx1"/>
          </a:solidFill>
          <a:latin typeface="+mn-lt"/>
          <a:ea typeface="+mn-ea"/>
          <a:cs typeface="Futura Medium" panose="020B0602020204020303" pitchFamily="34" charset="-79"/>
        </a:defRPr>
      </a:lvl4pPr>
      <a:lvl5pPr marL="1543050" indent="-171450" algn="l" defTabSz="685800" rtl="0" eaLnBrk="1" latinLnBrk="0" hangingPunct="1">
        <a:lnSpc>
          <a:spcPct val="90000"/>
        </a:lnSpc>
        <a:spcBef>
          <a:spcPts val="375"/>
        </a:spcBef>
        <a:spcAft>
          <a:spcPts val="450"/>
        </a:spcAft>
        <a:buFont typeface="Arial" panose="020B0604020202020204" pitchFamily="34" charset="0"/>
        <a:buChar char="•"/>
        <a:defRPr sz="1050" b="0" i="0" kern="1200">
          <a:solidFill>
            <a:schemeClr val="tx1"/>
          </a:solidFill>
          <a:latin typeface="+mn-lt"/>
          <a:ea typeface="+mn-ea"/>
          <a:cs typeface="Futura Medium" panose="020B0602020204020303" pitchFamily="34" charset="-79"/>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528" userDrawn="1">
          <p15:clr>
            <a:srgbClr val="F26B43"/>
          </p15:clr>
        </p15:guide>
        <p15:guide id="3" pos="3940" userDrawn="1">
          <p15:clr>
            <a:srgbClr val="F26B43"/>
          </p15:clr>
        </p15:guide>
        <p15:guide id="4" orient="horz" pos="285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publicworks.marincounty.gov/accessibility-services/" TargetMode="External"/><Relationship Id="rId2" Type="http://schemas.openxmlformats.org/officeDocument/2006/relationships/image" Target="../media/image5.svg"/><Relationship Id="rId1" Type="http://schemas.openxmlformats.org/officeDocument/2006/relationships/slideLayout" Target="../slideLayouts/slideLayout3.xml"/><Relationship Id="rId4" Type="http://schemas.openxmlformats.org/officeDocument/2006/relationships/hyperlink" Target="mailto:DisabilityAccess@MarinCounty.gov"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2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xml"/><Relationship Id="rId1" Type="http://schemas.openxmlformats.org/officeDocument/2006/relationships/slideLayout" Target="../slideLayouts/slideLayout30.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25.png"/><Relationship Id="rId2" Type="http://schemas.openxmlformats.org/officeDocument/2006/relationships/diagramData" Target="../diagrams/data5.xml"/><Relationship Id="rId1" Type="http://schemas.openxmlformats.org/officeDocument/2006/relationships/slideLayout" Target="../slideLayouts/slideLayout30.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xml"/><Relationship Id="rId1" Type="http://schemas.openxmlformats.org/officeDocument/2006/relationships/slideLayout" Target="../slideLayouts/slideLayout30.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5.xml"/><Relationship Id="rId1" Type="http://schemas.openxmlformats.org/officeDocument/2006/relationships/slideLayout" Target="../slideLayouts/slideLayout30.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28.png"/><Relationship Id="rId7" Type="http://schemas.openxmlformats.org/officeDocument/2006/relationships/diagramColors" Target="../diagrams/colors8.xml"/><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29.png"/><Relationship Id="rId1" Type="http://schemas.openxmlformats.org/officeDocument/2006/relationships/slideLayout" Target="../slideLayouts/slideLayout5.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4.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30.png"/><Relationship Id="rId7" Type="http://schemas.openxmlformats.org/officeDocument/2006/relationships/diagramColors" Target="../diagrams/colors10.xml"/><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31.png"/><Relationship Id="rId1" Type="http://schemas.openxmlformats.org/officeDocument/2006/relationships/slideLayout" Target="../slideLayouts/slideLayout6.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32.png"/><Relationship Id="rId1" Type="http://schemas.openxmlformats.org/officeDocument/2006/relationships/slideLayout" Target="../slideLayouts/slideLayout6.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image" Target="../media/image33.png"/><Relationship Id="rId1" Type="http://schemas.openxmlformats.org/officeDocument/2006/relationships/slideLayout" Target="../slideLayouts/slideLayout6.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8" Type="http://schemas.microsoft.com/office/2007/relationships/diagramDrawing" Target="../diagrams/drawing14.xml"/><Relationship Id="rId3" Type="http://schemas.openxmlformats.org/officeDocument/2006/relationships/image" Target="../media/image34.png"/><Relationship Id="rId7" Type="http://schemas.openxmlformats.org/officeDocument/2006/relationships/diagramColors" Target="../diagrams/colors14.xml"/><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s>
</file>

<file path=ppt/slides/_rels/slide20.xml.rels><?xml version="1.0" encoding="UTF-8" standalone="yes"?>
<Relationships xmlns="http://schemas.openxmlformats.org/package/2006/relationships"><Relationship Id="rId8" Type="http://schemas.microsoft.com/office/2007/relationships/diagramDrawing" Target="../diagrams/drawing15.xml"/><Relationship Id="rId3" Type="http://schemas.openxmlformats.org/officeDocument/2006/relationships/image" Target="../media/image35.png"/><Relationship Id="rId7" Type="http://schemas.openxmlformats.org/officeDocument/2006/relationships/diagramColors" Target="../diagrams/colors15.xml"/><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diagramQuickStyle" Target="../diagrams/quickStyle15.xml"/><Relationship Id="rId5" Type="http://schemas.openxmlformats.org/officeDocument/2006/relationships/diagramLayout" Target="../diagrams/layout15.xml"/><Relationship Id="rId4" Type="http://schemas.openxmlformats.org/officeDocument/2006/relationships/diagramData" Target="../diagrams/data15.xml"/></Relationships>
</file>

<file path=ppt/slides/_rels/slide21.xml.rels><?xml version="1.0" encoding="UTF-8" standalone="yes"?>
<Relationships xmlns="http://schemas.openxmlformats.org/package/2006/relationships"><Relationship Id="rId8" Type="http://schemas.microsoft.com/office/2007/relationships/diagramDrawing" Target="../diagrams/drawing16.xml"/><Relationship Id="rId3" Type="http://schemas.openxmlformats.org/officeDocument/2006/relationships/image" Target="../media/image36.png"/><Relationship Id="rId7" Type="http://schemas.openxmlformats.org/officeDocument/2006/relationships/diagramColors" Target="../diagrams/colors16.xml"/><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diagramQuickStyle" Target="../diagrams/quickStyle16.xml"/><Relationship Id="rId5" Type="http://schemas.openxmlformats.org/officeDocument/2006/relationships/diagramLayout" Target="../diagrams/layout16.xml"/><Relationship Id="rId4" Type="http://schemas.openxmlformats.org/officeDocument/2006/relationships/diagramData" Target="../diagrams/data16.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image" Target="../media/image37.png"/><Relationship Id="rId1" Type="http://schemas.openxmlformats.org/officeDocument/2006/relationships/slideLayout" Target="../slideLayouts/slideLayout11.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23.xml.rels><?xml version="1.0" encoding="UTF-8" standalone="yes"?>
<Relationships xmlns="http://schemas.openxmlformats.org/package/2006/relationships"><Relationship Id="rId8" Type="http://schemas.microsoft.com/office/2007/relationships/diagramDrawing" Target="../diagrams/drawing18.xml"/><Relationship Id="rId3" Type="http://schemas.openxmlformats.org/officeDocument/2006/relationships/image" Target="../media/image38.png"/><Relationship Id="rId7" Type="http://schemas.openxmlformats.org/officeDocument/2006/relationships/diagramColors" Target="../diagrams/colors18.xml"/><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diagramQuickStyle" Target="../diagrams/quickStyle18.xml"/><Relationship Id="rId5" Type="http://schemas.openxmlformats.org/officeDocument/2006/relationships/diagramLayout" Target="../diagrams/layout18.xml"/><Relationship Id="rId4" Type="http://schemas.openxmlformats.org/officeDocument/2006/relationships/diagramData" Target="../diagrams/data18.xml"/></Relationships>
</file>

<file path=ppt/slides/_rels/slide24.xml.rels><?xml version="1.0" encoding="UTF-8" standalone="yes"?>
<Relationships xmlns="http://schemas.openxmlformats.org/package/2006/relationships"><Relationship Id="rId8" Type="http://schemas.microsoft.com/office/2007/relationships/diagramDrawing" Target="../diagrams/drawing19.xml"/><Relationship Id="rId3" Type="http://schemas.openxmlformats.org/officeDocument/2006/relationships/image" Target="../media/image39.png"/><Relationship Id="rId7" Type="http://schemas.openxmlformats.org/officeDocument/2006/relationships/diagramColors" Target="../diagrams/colors19.xml"/><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diagramQuickStyle" Target="../diagrams/quickStyle19.xml"/><Relationship Id="rId5" Type="http://schemas.openxmlformats.org/officeDocument/2006/relationships/diagramLayout" Target="../diagrams/layout19.xml"/><Relationship Id="rId4" Type="http://schemas.openxmlformats.org/officeDocument/2006/relationships/diagramData" Target="../diagrams/data19.xml"/></Relationships>
</file>

<file path=ppt/slides/_rels/slide25.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13.xml"/><Relationship Id="rId1" Type="http://schemas.openxmlformats.org/officeDocument/2006/relationships/slideLayout" Target="../slideLayouts/slideLayout11.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14.xml"/><Relationship Id="rId1" Type="http://schemas.openxmlformats.org/officeDocument/2006/relationships/slideLayout" Target="../slideLayouts/slideLayout21.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15.xml"/><Relationship Id="rId1" Type="http://schemas.openxmlformats.org/officeDocument/2006/relationships/slideLayout" Target="../slideLayouts/slideLayout21.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7654D-6AD4-71F3-C590-885666588101}"/>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52F88527-3E79-07A9-B6C8-A1165EC1A9D3}"/>
              </a:ext>
            </a:extLst>
          </p:cNvPr>
          <p:cNvPicPr>
            <a:picLocks noChangeAspect="1"/>
          </p:cNvPicPr>
          <p:nvPr/>
        </p:nvPicPr>
        <p:blipFill>
          <a:blip r:embed="rId3">
            <a:alphaModFix amt="20000"/>
          </a:blip>
          <a:srcRect t="41097" b="16716"/>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44233616-4CF1-B1B5-8F56-3B0A2606D182}"/>
              </a:ext>
            </a:extLst>
          </p:cNvPr>
          <p:cNvSpPr>
            <a:spLocks noGrp="1"/>
          </p:cNvSpPr>
          <p:nvPr>
            <p:ph type="ctrTitle"/>
          </p:nvPr>
        </p:nvSpPr>
        <p:spPr>
          <a:xfrm>
            <a:off x="5627075" y="1655891"/>
            <a:ext cx="6353909" cy="2306637"/>
          </a:xfrm>
        </p:spPr>
        <p:txBody>
          <a:bodyPr anchor="ctr">
            <a:normAutofit/>
          </a:bodyPr>
          <a:lstStyle/>
          <a:p>
            <a:r>
              <a:rPr lang="en-US" sz="4400" dirty="0">
                <a:latin typeface="Futura" panose="02000503030000020003" pitchFamily="2" charset="0"/>
              </a:rPr>
              <a:t>2026 Point-In-Time Count (PIT) Overview</a:t>
            </a:r>
          </a:p>
        </p:txBody>
      </p:sp>
      <p:sp>
        <p:nvSpPr>
          <p:cNvPr id="7" name="Text Placeholder 6">
            <a:extLst>
              <a:ext uri="{FF2B5EF4-FFF2-40B4-BE49-F238E27FC236}">
                <a16:creationId xmlns:a16="http://schemas.microsoft.com/office/drawing/2014/main" id="{81197E33-653D-0BA4-2132-42239B13808A}"/>
              </a:ext>
            </a:extLst>
          </p:cNvPr>
          <p:cNvSpPr>
            <a:spLocks noGrp="1"/>
          </p:cNvSpPr>
          <p:nvPr>
            <p:ph type="body" sz="quarter" idx="12"/>
          </p:nvPr>
        </p:nvSpPr>
        <p:spPr>
          <a:xfrm>
            <a:off x="476459" y="2956937"/>
            <a:ext cx="4015153" cy="1104900"/>
          </a:xfrm>
        </p:spPr>
        <p:txBody>
          <a:bodyPr/>
          <a:lstStyle/>
          <a:p>
            <a:pPr marL="0" indent="0">
              <a:buNone/>
            </a:pPr>
            <a:r>
              <a:rPr lang="en-US" sz="2800" dirty="0">
                <a:latin typeface="Futura" panose="02000503030000020003" pitchFamily="2" charset="0"/>
              </a:rPr>
              <a:t>Homelessness and Coordinated Care (HCC) Division</a:t>
            </a:r>
          </a:p>
        </p:txBody>
      </p:sp>
      <p:sp>
        <p:nvSpPr>
          <p:cNvPr id="6" name="Subtitle 5">
            <a:extLst>
              <a:ext uri="{FF2B5EF4-FFF2-40B4-BE49-F238E27FC236}">
                <a16:creationId xmlns:a16="http://schemas.microsoft.com/office/drawing/2014/main" id="{7C464E89-7E76-DCE1-05D7-3A078980E41C}"/>
              </a:ext>
            </a:extLst>
          </p:cNvPr>
          <p:cNvSpPr>
            <a:spLocks noGrp="1"/>
          </p:cNvSpPr>
          <p:nvPr>
            <p:ph type="subTitle" idx="1"/>
          </p:nvPr>
        </p:nvSpPr>
        <p:spPr>
          <a:xfrm>
            <a:off x="5627075" y="4270247"/>
            <a:ext cx="6088466" cy="931862"/>
          </a:xfrm>
        </p:spPr>
        <p:txBody>
          <a:bodyPr/>
          <a:lstStyle/>
          <a:p>
            <a:pPr algn="r"/>
            <a:r>
              <a:rPr lang="en-US" sz="2400" dirty="0">
                <a:latin typeface="Futura" panose="02000503030000020003" pitchFamily="2" charset="0"/>
              </a:rPr>
              <a:t>Homeless Policy Steering Committee (HPSC) </a:t>
            </a:r>
          </a:p>
          <a:p>
            <a:pPr algn="r"/>
            <a:r>
              <a:rPr lang="en-US" sz="2400" dirty="0">
                <a:latin typeface="Futura" panose="02000503030000020003" pitchFamily="2" charset="0"/>
              </a:rPr>
              <a:t>September 9th, 2026</a:t>
            </a:r>
          </a:p>
        </p:txBody>
      </p:sp>
    </p:spTree>
    <p:extLst>
      <p:ext uri="{BB962C8B-B14F-4D97-AF65-F5344CB8AC3E}">
        <p14:creationId xmlns:p14="http://schemas.microsoft.com/office/powerpoint/2010/main" val="3344774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4DD1025-87D9-1F43-301A-E252B92E42B7}"/>
              </a:ext>
            </a:extLst>
          </p:cNvPr>
          <p:cNvSpPr>
            <a:spLocks noGrp="1"/>
          </p:cNvSpPr>
          <p:nvPr>
            <p:ph type="title"/>
          </p:nvPr>
        </p:nvSpPr>
        <p:spPr>
          <a:xfrm>
            <a:off x="838199" y="39289"/>
            <a:ext cx="10515604" cy="726828"/>
          </a:xfrm>
        </p:spPr>
        <p:txBody>
          <a:bodyPr/>
          <a:lstStyle/>
          <a:p>
            <a:r>
              <a:rPr lang="en-US" dirty="0"/>
              <a:t>AGENDA</a:t>
            </a:r>
          </a:p>
        </p:txBody>
      </p:sp>
      <p:sp>
        <p:nvSpPr>
          <p:cNvPr id="2" name="Content Placeholder 1">
            <a:extLst>
              <a:ext uri="{FF2B5EF4-FFF2-40B4-BE49-F238E27FC236}">
                <a16:creationId xmlns:a16="http://schemas.microsoft.com/office/drawing/2014/main" id="{192A4C1E-04B8-3A05-5CE9-D1D9BC60D288}"/>
              </a:ext>
            </a:extLst>
          </p:cNvPr>
          <p:cNvSpPr>
            <a:spLocks noGrp="1"/>
          </p:cNvSpPr>
          <p:nvPr>
            <p:ph idx="1"/>
          </p:nvPr>
        </p:nvSpPr>
        <p:spPr>
          <a:xfrm>
            <a:off x="763675" y="1935749"/>
            <a:ext cx="6878930" cy="3671436"/>
          </a:xfrm>
        </p:spPr>
        <p:txBody>
          <a:bodyPr>
            <a:noAutofit/>
          </a:bodyPr>
          <a:lstStyle/>
          <a:p>
            <a:pPr marL="342900" indent="-342900">
              <a:buFont typeface="+mj-lt"/>
              <a:buAutoNum type="arabicPeriod"/>
            </a:pPr>
            <a:r>
              <a:rPr lang="en-US" sz="4400" b="0" dirty="0">
                <a:latin typeface="Futura" panose="02000503030000020003" pitchFamily="2" charset="0"/>
              </a:rPr>
              <a:t> General Overview</a:t>
            </a:r>
          </a:p>
          <a:p>
            <a:pPr marL="342900" indent="-342900">
              <a:buFont typeface="+mj-lt"/>
              <a:buAutoNum type="arabicPeriod"/>
            </a:pPr>
            <a:r>
              <a:rPr lang="en-US" sz="4400" b="0" dirty="0">
                <a:latin typeface="Futura" panose="02000503030000020003" pitchFamily="2" charset="0"/>
              </a:rPr>
              <a:t> Special Populations</a:t>
            </a:r>
          </a:p>
          <a:p>
            <a:pPr marL="342900" indent="-342900">
              <a:buFont typeface="+mj-lt"/>
              <a:buAutoNum type="arabicPeriod"/>
            </a:pPr>
            <a:r>
              <a:rPr lang="en-US" sz="4400" b="0" dirty="0">
                <a:latin typeface="Futura" panose="02000503030000020003" pitchFamily="2" charset="0"/>
              </a:rPr>
              <a:t> Survey Results</a:t>
            </a:r>
          </a:p>
          <a:p>
            <a:pPr marL="342900" indent="-342900">
              <a:buFont typeface="+mj-lt"/>
              <a:buAutoNum type="arabicPeriod"/>
            </a:pPr>
            <a:r>
              <a:rPr lang="en-US" sz="4400" b="0" dirty="0">
                <a:latin typeface="Futura" panose="02000503030000020003" pitchFamily="2" charset="0"/>
              </a:rPr>
              <a:t> Geography</a:t>
            </a:r>
          </a:p>
          <a:p>
            <a:endParaRPr lang="en-US" sz="4400" b="0" dirty="0">
              <a:latin typeface="Futura" panose="02000503030000020003" pitchFamily="2" charset="0"/>
            </a:endParaRPr>
          </a:p>
          <a:p>
            <a:endParaRPr lang="en-US" sz="4400" b="0" dirty="0">
              <a:latin typeface="Futura" panose="02000503030000020003" pitchFamily="2" charset="0"/>
            </a:endParaRPr>
          </a:p>
        </p:txBody>
      </p:sp>
      <p:sp>
        <p:nvSpPr>
          <p:cNvPr id="4" name="Slide Number Placeholder 3">
            <a:extLst>
              <a:ext uri="{FF2B5EF4-FFF2-40B4-BE49-F238E27FC236}">
                <a16:creationId xmlns:a16="http://schemas.microsoft.com/office/drawing/2014/main" id="{9DFECE26-9E9B-CE92-E215-6A37AA0F620D}"/>
              </a:ext>
            </a:extLst>
          </p:cNvPr>
          <p:cNvSpPr>
            <a:spLocks noGrp="1"/>
          </p:cNvSpPr>
          <p:nvPr>
            <p:ph type="sldNum" sz="quarter" idx="4"/>
          </p:nvPr>
        </p:nvSpPr>
        <p:spPr/>
        <p:txBody>
          <a:bodyPr/>
          <a:lstStyle/>
          <a:p>
            <a:fld id="{BF649C54-126D-E34B-AD72-FB0E0D2DFC3C}" type="slidenum">
              <a:rPr lang="en-US" smtClean="0"/>
              <a:pPr/>
              <a:t>2</a:t>
            </a:fld>
            <a:endParaRPr lang="en-US"/>
          </a:p>
        </p:txBody>
      </p:sp>
      <p:pic>
        <p:nvPicPr>
          <p:cNvPr id="11" name="Picture 10">
            <a:extLst>
              <a:ext uri="{FF2B5EF4-FFF2-40B4-BE49-F238E27FC236}">
                <a16:creationId xmlns:a16="http://schemas.microsoft.com/office/drawing/2014/main" id="{024347E3-4CBD-05C3-DB07-F7C732C954AA}"/>
              </a:ext>
            </a:extLst>
          </p:cNvPr>
          <p:cNvPicPr>
            <a:picLocks noChangeAspect="1"/>
          </p:cNvPicPr>
          <p:nvPr/>
        </p:nvPicPr>
        <p:blipFill>
          <a:blip r:embed="rId2">
            <a:alphaModFix amt="85000"/>
            <a:extLst>
              <a:ext uri="{28A0092B-C50C-407E-A947-70E740481C1C}">
                <a14:useLocalDpi xmlns:a14="http://schemas.microsoft.com/office/drawing/2010/main" val="0"/>
              </a:ext>
            </a:extLst>
          </a:blip>
          <a:srcRect l="11844" t="276" r="23899" b="-276"/>
          <a:stretch>
            <a:fillRect/>
          </a:stretch>
        </p:blipFill>
        <p:spPr>
          <a:xfrm>
            <a:off x="7465693" y="1165608"/>
            <a:ext cx="4726308" cy="4903595"/>
          </a:xfrm>
          <a:prstGeom prst="rect">
            <a:avLst/>
          </a:prstGeom>
        </p:spPr>
      </p:pic>
    </p:spTree>
    <p:extLst>
      <p:ext uri="{BB962C8B-B14F-4D97-AF65-F5344CB8AC3E}">
        <p14:creationId xmlns:p14="http://schemas.microsoft.com/office/powerpoint/2010/main" val="27603946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8D0AAA6-E969-3880-0ACA-481142CBBD1C}"/>
              </a:ext>
            </a:extLst>
          </p:cNvPr>
          <p:cNvSpPr>
            <a:spLocks noGrp="1"/>
          </p:cNvSpPr>
          <p:nvPr>
            <p:ph type="title" idx="4294967295"/>
          </p:nvPr>
        </p:nvSpPr>
        <p:spPr>
          <a:xfrm>
            <a:off x="0" y="-727075"/>
            <a:ext cx="10988675" cy="727075"/>
          </a:xfrm>
        </p:spPr>
        <p:txBody>
          <a:bodyPr vert="horz" lIns="91440" tIns="45720" rIns="91440" bIns="45720" rtlCol="0" anchor="b">
            <a:noAutofit/>
          </a:bodyPr>
          <a:lstStyle/>
          <a:p>
            <a:r>
              <a:rPr lang="en-US" dirty="0"/>
              <a:t>Disability Accommodations</a:t>
            </a:r>
          </a:p>
        </p:txBody>
      </p:sp>
      <p:sp>
        <p:nvSpPr>
          <p:cNvPr id="2" name="Text Placeholder 1">
            <a:extLst>
              <a:ext uri="{FF2B5EF4-FFF2-40B4-BE49-F238E27FC236}">
                <a16:creationId xmlns:a16="http://schemas.microsoft.com/office/drawing/2014/main" id="{9966C1DA-A3B4-907D-55FB-DEDA555B7203}"/>
              </a:ext>
            </a:extLst>
          </p:cNvPr>
          <p:cNvSpPr>
            <a:spLocks noGrp="1"/>
          </p:cNvSpPr>
          <p:nvPr>
            <p:ph type="body" sz="quarter" idx="18"/>
          </p:nvPr>
        </p:nvSpPr>
        <p:spPr/>
        <p:txBody>
          <a:bodyPr/>
          <a:lstStyle/>
          <a:p>
            <a:r>
              <a:rPr lang="en-US" dirty="0"/>
              <a:t>DISABILITY ACCOMMODATIONS</a:t>
            </a:r>
          </a:p>
        </p:txBody>
      </p:sp>
      <p:pic>
        <p:nvPicPr>
          <p:cNvPr id="8" name="Graphic 7" descr="Universal disability access symbols.">
            <a:extLst>
              <a:ext uri="{FF2B5EF4-FFF2-40B4-BE49-F238E27FC236}">
                <a16:creationId xmlns:a16="http://schemas.microsoft.com/office/drawing/2014/main" id="{1F11F9A9-63C6-65C8-2437-B1BBC986853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093776" y="2136912"/>
            <a:ext cx="4044205" cy="795132"/>
          </a:xfrm>
          <a:prstGeom prst="rect">
            <a:avLst/>
          </a:prstGeom>
        </p:spPr>
      </p:pic>
      <p:sp>
        <p:nvSpPr>
          <p:cNvPr id="6" name="TextBox 5">
            <a:extLst>
              <a:ext uri="{FF2B5EF4-FFF2-40B4-BE49-F238E27FC236}">
                <a16:creationId xmlns:a16="http://schemas.microsoft.com/office/drawing/2014/main" id="{B59FEE3C-1A38-974D-FFD6-FD0A4450E44F}"/>
              </a:ext>
            </a:extLst>
          </p:cNvPr>
          <p:cNvSpPr txBox="1"/>
          <p:nvPr/>
        </p:nvSpPr>
        <p:spPr>
          <a:xfrm>
            <a:off x="2041275" y="3190823"/>
            <a:ext cx="8090482"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t>The County of Marin is committed to ensuring all its programs, services, activities, and facilities are accessible to people with disabilities. To learn more about accessibility and the County of Marin, please visit the </a:t>
            </a:r>
            <a:r>
              <a:rPr lang="en-US" sz="1600" b="0" dirty="0">
                <a:hlinkClick r:id="rId3"/>
              </a:rPr>
              <a:t>Disability Access Program webpage</a:t>
            </a:r>
            <a:r>
              <a:rPr lang="en-US" sz="1600" b="0" dirty="0"/>
              <a:t>, or contact the ADA Coordinator at (415) 473 -4381, or at </a:t>
            </a:r>
            <a:r>
              <a:rPr lang="en-US" sz="1600" b="0" dirty="0">
                <a:hlinkClick r:id="rId4"/>
              </a:rPr>
              <a:t>DisabilityAccess@MarinCounty.gov</a:t>
            </a:r>
            <a:r>
              <a:rPr lang="en-US" sz="1600" b="0" dirty="0"/>
              <a:t>.  Documents in alternative formats are available, upon request.</a:t>
            </a:r>
          </a:p>
        </p:txBody>
      </p:sp>
      <p:sp>
        <p:nvSpPr>
          <p:cNvPr id="7" name="Slide Number Placeholder 6">
            <a:extLst>
              <a:ext uri="{FF2B5EF4-FFF2-40B4-BE49-F238E27FC236}">
                <a16:creationId xmlns:a16="http://schemas.microsoft.com/office/drawing/2014/main" id="{ADC5C975-204E-A5AD-25B5-CF4025B27EE0}"/>
              </a:ext>
            </a:extLst>
          </p:cNvPr>
          <p:cNvSpPr>
            <a:spLocks noGrp="1"/>
          </p:cNvSpPr>
          <p:nvPr>
            <p:ph type="sldNum" sz="quarter" idx="4"/>
          </p:nvPr>
        </p:nvSpPr>
        <p:spPr/>
        <p:txBody>
          <a:bodyPr/>
          <a:lstStyle/>
          <a:p>
            <a:fld id="{BF649C54-126D-E34B-AD72-FB0E0D2DFC3C}" type="slidenum">
              <a:rPr lang="en-US" smtClean="0"/>
              <a:pPr/>
              <a:t>3</a:t>
            </a:fld>
            <a:endParaRPr lang="en-US" sz="900"/>
          </a:p>
        </p:txBody>
      </p:sp>
    </p:spTree>
    <p:extLst>
      <p:ext uri="{BB962C8B-B14F-4D97-AF65-F5344CB8AC3E}">
        <p14:creationId xmlns:p14="http://schemas.microsoft.com/office/powerpoint/2010/main" val="11049399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76D24B-4E05-6332-2212-8852B61779F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3BDAF47-5725-01FE-C80A-7C9F7D8ED8DE}"/>
              </a:ext>
            </a:extLst>
          </p:cNvPr>
          <p:cNvSpPr>
            <a:spLocks noGrp="1"/>
          </p:cNvSpPr>
          <p:nvPr>
            <p:ph type="title"/>
          </p:nvPr>
        </p:nvSpPr>
        <p:spPr>
          <a:xfrm>
            <a:off x="2930323" y="2494689"/>
            <a:ext cx="9007119" cy="2063888"/>
          </a:xfrm>
        </p:spPr>
        <p:txBody>
          <a:bodyPr/>
          <a:lstStyle/>
          <a:p>
            <a:r>
              <a:rPr lang="en-US" dirty="0">
                <a:latin typeface="Futura" panose="02000503030000020003" pitchFamily="2" charset="0"/>
              </a:rPr>
              <a:t>Total Experiencing Homelessness &amp; Demographics</a:t>
            </a:r>
          </a:p>
        </p:txBody>
      </p:sp>
      <p:sp>
        <p:nvSpPr>
          <p:cNvPr id="6" name="Text Placeholder 5">
            <a:extLst>
              <a:ext uri="{FF2B5EF4-FFF2-40B4-BE49-F238E27FC236}">
                <a16:creationId xmlns:a16="http://schemas.microsoft.com/office/drawing/2014/main" id="{BADA6585-3A1C-74D7-21E9-6FA320DB20D9}"/>
              </a:ext>
            </a:extLst>
          </p:cNvPr>
          <p:cNvSpPr>
            <a:spLocks noGrp="1"/>
          </p:cNvSpPr>
          <p:nvPr>
            <p:ph type="body" sz="quarter" idx="14"/>
          </p:nvPr>
        </p:nvSpPr>
        <p:spPr/>
        <p:txBody>
          <a:bodyPr/>
          <a:lstStyle/>
          <a:p>
            <a:r>
              <a:rPr lang="en-US" dirty="0"/>
              <a:t>General Overview</a:t>
            </a:r>
          </a:p>
        </p:txBody>
      </p:sp>
      <p:sp>
        <p:nvSpPr>
          <p:cNvPr id="4" name="Slide Number Placeholder 3">
            <a:extLst>
              <a:ext uri="{FF2B5EF4-FFF2-40B4-BE49-F238E27FC236}">
                <a16:creationId xmlns:a16="http://schemas.microsoft.com/office/drawing/2014/main" id="{A7A31549-DA2B-D2C5-6070-D27731336B16}"/>
              </a:ext>
            </a:extLst>
          </p:cNvPr>
          <p:cNvSpPr>
            <a:spLocks noGrp="1"/>
          </p:cNvSpPr>
          <p:nvPr>
            <p:ph type="sldNum" sz="quarter" idx="4"/>
          </p:nvPr>
        </p:nvSpPr>
        <p:spPr/>
        <p:txBody>
          <a:bodyPr/>
          <a:lstStyle/>
          <a:p>
            <a:fld id="{BF649C54-126D-E34B-AD72-FB0E0D2DFC3C}" type="slidenum">
              <a:rPr lang="en-US" smtClean="0"/>
              <a:pPr/>
              <a:t>4</a:t>
            </a:fld>
            <a:endParaRPr lang="en-US"/>
          </a:p>
        </p:txBody>
      </p:sp>
    </p:spTree>
    <p:extLst>
      <p:ext uri="{BB962C8B-B14F-4D97-AF65-F5344CB8AC3E}">
        <p14:creationId xmlns:p14="http://schemas.microsoft.com/office/powerpoint/2010/main" val="41245578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C7419-C3CC-0C09-2585-72BA8AD8D857}"/>
              </a:ext>
            </a:extLst>
          </p:cNvPr>
          <p:cNvSpPr>
            <a:spLocks noGrp="1"/>
          </p:cNvSpPr>
          <p:nvPr>
            <p:ph type="title"/>
          </p:nvPr>
        </p:nvSpPr>
        <p:spPr>
          <a:xfrm>
            <a:off x="0" y="1730829"/>
            <a:ext cx="12191999" cy="4033157"/>
          </a:xfrm>
        </p:spPr>
        <p:txBody>
          <a:bodyPr/>
          <a:lstStyle/>
          <a:p>
            <a:r>
              <a:rPr lang="en-US" sz="4400" dirty="0">
                <a:solidFill>
                  <a:schemeClr val="bg1"/>
                </a:solidFill>
                <a:latin typeface="Futura" panose="02000503030000020003" pitchFamily="2" charset="0"/>
              </a:rPr>
              <a:t>What is the Point-in-Time (PIT) Count?</a:t>
            </a:r>
          </a:p>
        </p:txBody>
      </p:sp>
      <p:sp>
        <p:nvSpPr>
          <p:cNvPr id="3" name="Slide Number Placeholder 2">
            <a:extLst>
              <a:ext uri="{FF2B5EF4-FFF2-40B4-BE49-F238E27FC236}">
                <a16:creationId xmlns:a16="http://schemas.microsoft.com/office/drawing/2014/main" id="{F64BA9EC-026A-007B-E50C-0DB4D8006B07}"/>
              </a:ext>
            </a:extLst>
          </p:cNvPr>
          <p:cNvSpPr>
            <a:spLocks noGrp="1"/>
          </p:cNvSpPr>
          <p:nvPr>
            <p:ph type="sldNum" sz="quarter" idx="4"/>
          </p:nvPr>
        </p:nvSpPr>
        <p:spPr/>
        <p:txBody>
          <a:bodyPr/>
          <a:lstStyle/>
          <a:p>
            <a:fld id="{BF649C54-126D-E34B-AD72-FB0E0D2DFC3C}" type="slidenum">
              <a:rPr lang="en-US" smtClean="0"/>
              <a:pPr/>
              <a:t>5</a:t>
            </a:fld>
            <a:endParaRPr lang="en-US"/>
          </a:p>
        </p:txBody>
      </p:sp>
      <p:sp>
        <p:nvSpPr>
          <p:cNvPr id="6" name="Text Placeholder 4">
            <a:extLst>
              <a:ext uri="{FF2B5EF4-FFF2-40B4-BE49-F238E27FC236}">
                <a16:creationId xmlns:a16="http://schemas.microsoft.com/office/drawing/2014/main" id="{02C4C30F-F07A-D1E9-C1C5-EB56D6183F1E}"/>
              </a:ext>
            </a:extLst>
          </p:cNvPr>
          <p:cNvSpPr>
            <a:spLocks noGrp="1"/>
          </p:cNvSpPr>
          <p:nvPr>
            <p:ph type="body" sz="quarter" idx="18"/>
          </p:nvPr>
        </p:nvSpPr>
        <p:spPr>
          <a:xfrm>
            <a:off x="838201" y="157609"/>
            <a:ext cx="8139567" cy="372654"/>
          </a:xfrm>
        </p:spPr>
        <p:txBody>
          <a:bodyPr/>
          <a:lstStyle/>
          <a:p>
            <a:r>
              <a:rPr lang="en-US" dirty="0"/>
              <a:t>GENERAL OVERVIEW</a:t>
            </a:r>
          </a:p>
        </p:txBody>
      </p:sp>
    </p:spTree>
    <p:extLst>
      <p:ext uri="{BB962C8B-B14F-4D97-AF65-F5344CB8AC3E}">
        <p14:creationId xmlns:p14="http://schemas.microsoft.com/office/powerpoint/2010/main" val="7611499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44778A4-85A3-3EE3-D5E1-59F8F99D6B0C}"/>
              </a:ext>
            </a:extLst>
          </p:cNvPr>
          <p:cNvSpPr>
            <a:spLocks noGrp="1"/>
          </p:cNvSpPr>
          <p:nvPr>
            <p:ph type="title"/>
          </p:nvPr>
        </p:nvSpPr>
        <p:spPr/>
        <p:txBody>
          <a:bodyPr/>
          <a:lstStyle/>
          <a:p>
            <a:r>
              <a:rPr lang="en-US" dirty="0"/>
              <a:t>Total Persons Experiencing Homelessness</a:t>
            </a:r>
          </a:p>
        </p:txBody>
      </p:sp>
      <p:sp>
        <p:nvSpPr>
          <p:cNvPr id="4" name="Slide Number Placeholder 3">
            <a:extLst>
              <a:ext uri="{FF2B5EF4-FFF2-40B4-BE49-F238E27FC236}">
                <a16:creationId xmlns:a16="http://schemas.microsoft.com/office/drawing/2014/main" id="{76EBE654-D70D-1D90-75F5-C0FFB4F3C5E4}"/>
              </a:ext>
            </a:extLst>
          </p:cNvPr>
          <p:cNvSpPr>
            <a:spLocks noGrp="1"/>
          </p:cNvSpPr>
          <p:nvPr>
            <p:ph type="sldNum" sz="quarter" idx="4"/>
          </p:nvPr>
        </p:nvSpPr>
        <p:spPr/>
        <p:txBody>
          <a:bodyPr/>
          <a:lstStyle/>
          <a:p>
            <a:fld id="{BF649C54-126D-E34B-AD72-FB0E0D2DFC3C}" type="slidenum">
              <a:rPr lang="en-US" smtClean="0"/>
              <a:pPr/>
              <a:t>6</a:t>
            </a:fld>
            <a:endParaRPr lang="en-US" sz="900"/>
          </a:p>
        </p:txBody>
      </p:sp>
      <p:sp>
        <p:nvSpPr>
          <p:cNvPr id="5" name="Text Placeholder 4">
            <a:extLst>
              <a:ext uri="{FF2B5EF4-FFF2-40B4-BE49-F238E27FC236}">
                <a16:creationId xmlns:a16="http://schemas.microsoft.com/office/drawing/2014/main" id="{97D95C6F-9934-9A13-19DA-4DF422940D80}"/>
              </a:ext>
            </a:extLst>
          </p:cNvPr>
          <p:cNvSpPr>
            <a:spLocks noGrp="1"/>
          </p:cNvSpPr>
          <p:nvPr>
            <p:ph type="body" sz="quarter" idx="18"/>
          </p:nvPr>
        </p:nvSpPr>
        <p:spPr/>
        <p:txBody>
          <a:bodyPr/>
          <a:lstStyle/>
          <a:p>
            <a:r>
              <a:rPr lang="en-US" dirty="0"/>
              <a:t>GENERAL OVERVIEW</a:t>
            </a:r>
          </a:p>
        </p:txBody>
      </p:sp>
      <p:graphicFrame>
        <p:nvGraphicFramePr>
          <p:cNvPr id="9" name="Diagram 8" descr="Graphic showing a navigation guide of upcoming sections, with current section highlighted and next section indicated.">
            <a:extLst>
              <a:ext uri="{FF2B5EF4-FFF2-40B4-BE49-F238E27FC236}">
                <a16:creationId xmlns:a16="http://schemas.microsoft.com/office/drawing/2014/main" id="{4B770F90-8C35-7A85-C61C-E72B21E28935}"/>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976681799"/>
              </p:ext>
            </p:extLst>
          </p:nvPr>
        </p:nvGraphicFramePr>
        <p:xfrm>
          <a:off x="1295400" y="6266072"/>
          <a:ext cx="9601199" cy="3053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1" name="Picture 10">
            <a:extLst>
              <a:ext uri="{FF2B5EF4-FFF2-40B4-BE49-F238E27FC236}">
                <a16:creationId xmlns:a16="http://schemas.microsoft.com/office/drawing/2014/main" id="{DE85B589-02A1-0273-4DBE-4F4C3FEBB0AD}"/>
              </a:ext>
            </a:extLst>
          </p:cNvPr>
          <p:cNvPicPr>
            <a:picLocks noChangeAspect="1"/>
          </p:cNvPicPr>
          <p:nvPr/>
        </p:nvPicPr>
        <p:blipFill>
          <a:blip r:embed="rId8"/>
          <a:srcRect l="33659" t="12381" r="2600" b="8955"/>
          <a:stretch>
            <a:fillRect/>
          </a:stretch>
        </p:blipFill>
        <p:spPr>
          <a:xfrm>
            <a:off x="4861144" y="2237032"/>
            <a:ext cx="6035455" cy="3035422"/>
          </a:xfrm>
          <a:prstGeom prst="rect">
            <a:avLst/>
          </a:prstGeom>
        </p:spPr>
      </p:pic>
      <p:pic>
        <p:nvPicPr>
          <p:cNvPr id="13" name="Picture 12">
            <a:extLst>
              <a:ext uri="{FF2B5EF4-FFF2-40B4-BE49-F238E27FC236}">
                <a16:creationId xmlns:a16="http://schemas.microsoft.com/office/drawing/2014/main" id="{EBB4EEBD-373E-FDC0-8046-17891B4F2AE3}"/>
              </a:ext>
            </a:extLst>
          </p:cNvPr>
          <p:cNvPicPr>
            <a:picLocks noChangeAspect="1"/>
          </p:cNvPicPr>
          <p:nvPr/>
        </p:nvPicPr>
        <p:blipFill>
          <a:blip r:embed="rId8"/>
          <a:srcRect t="22932" r="68336"/>
          <a:stretch>
            <a:fillRect/>
          </a:stretch>
        </p:blipFill>
        <p:spPr>
          <a:xfrm>
            <a:off x="1004835" y="2237032"/>
            <a:ext cx="2829452" cy="2806512"/>
          </a:xfrm>
          <a:prstGeom prst="rect">
            <a:avLst/>
          </a:prstGeom>
        </p:spPr>
      </p:pic>
      <p:cxnSp>
        <p:nvCxnSpPr>
          <p:cNvPr id="15" name="Straight Connector 14">
            <a:extLst>
              <a:ext uri="{FF2B5EF4-FFF2-40B4-BE49-F238E27FC236}">
                <a16:creationId xmlns:a16="http://schemas.microsoft.com/office/drawing/2014/main" id="{1B328F96-5B1A-289B-1456-CE58A145E1BB}"/>
              </a:ext>
            </a:extLst>
          </p:cNvPr>
          <p:cNvCxnSpPr>
            <a:cxnSpLocks/>
          </p:cNvCxnSpPr>
          <p:nvPr/>
        </p:nvCxnSpPr>
        <p:spPr>
          <a:xfrm>
            <a:off x="4029389" y="2189302"/>
            <a:ext cx="0" cy="3371513"/>
          </a:xfrm>
          <a:prstGeom prst="line">
            <a:avLst/>
          </a:prstGeom>
          <a:ln w="28575">
            <a:solidFill>
              <a:schemeClr val="tx2"/>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4449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A8B5B03-CD35-E70E-F31E-53D778CAB46D}"/>
              </a:ext>
            </a:extLst>
          </p:cNvPr>
          <p:cNvSpPr>
            <a:spLocks noGrp="1"/>
          </p:cNvSpPr>
          <p:nvPr>
            <p:ph type="sldNum" sz="quarter" idx="4"/>
          </p:nvPr>
        </p:nvSpPr>
        <p:spPr/>
        <p:txBody>
          <a:bodyPr/>
          <a:lstStyle/>
          <a:p>
            <a:fld id="{BF649C54-126D-E34B-AD72-FB0E0D2DFC3C}" type="slidenum">
              <a:rPr lang="en-US" smtClean="0"/>
              <a:pPr/>
              <a:t>7</a:t>
            </a:fld>
            <a:endParaRPr lang="en-US" sz="900"/>
          </a:p>
        </p:txBody>
      </p:sp>
      <p:sp>
        <p:nvSpPr>
          <p:cNvPr id="6" name="Text Placeholder 5">
            <a:extLst>
              <a:ext uri="{FF2B5EF4-FFF2-40B4-BE49-F238E27FC236}">
                <a16:creationId xmlns:a16="http://schemas.microsoft.com/office/drawing/2014/main" id="{0B39C498-276D-3752-027A-A63F1207F607}"/>
              </a:ext>
            </a:extLst>
          </p:cNvPr>
          <p:cNvSpPr>
            <a:spLocks noGrp="1"/>
          </p:cNvSpPr>
          <p:nvPr>
            <p:ph type="body" sz="quarter" idx="18"/>
          </p:nvPr>
        </p:nvSpPr>
        <p:spPr/>
        <p:txBody>
          <a:bodyPr/>
          <a:lstStyle/>
          <a:p>
            <a:r>
              <a:rPr lang="en-US" dirty="0"/>
              <a:t>GENERAL OVERVIEW</a:t>
            </a:r>
          </a:p>
          <a:p>
            <a:endParaRPr lang="en-US" dirty="0"/>
          </a:p>
        </p:txBody>
      </p:sp>
      <p:graphicFrame>
        <p:nvGraphicFramePr>
          <p:cNvPr id="8" name="Diagram 7" descr="Graphic showing a navigation guide of upcoming sections, with current section highlighted and next section indicated.">
            <a:extLst>
              <a:ext uri="{FF2B5EF4-FFF2-40B4-BE49-F238E27FC236}">
                <a16:creationId xmlns:a16="http://schemas.microsoft.com/office/drawing/2014/main" id="{94FBE521-E08D-BD93-3398-61BCFCD58C70}"/>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1701135227"/>
              </p:ext>
            </p:extLst>
          </p:nvPr>
        </p:nvGraphicFramePr>
        <p:xfrm>
          <a:off x="1295400" y="6266072"/>
          <a:ext cx="9601199" cy="3053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2" name="Content Placeholder 11">
            <a:extLst>
              <a:ext uri="{FF2B5EF4-FFF2-40B4-BE49-F238E27FC236}">
                <a16:creationId xmlns:a16="http://schemas.microsoft.com/office/drawing/2014/main" id="{6A746904-C797-F6E2-F1D4-2B199C12AF5D}"/>
              </a:ext>
            </a:extLst>
          </p:cNvPr>
          <p:cNvPicPr>
            <a:picLocks noGrp="1" noChangeAspect="1"/>
          </p:cNvPicPr>
          <p:nvPr>
            <p:ph sz="quarter" idx="16"/>
          </p:nvPr>
        </p:nvPicPr>
        <p:blipFill>
          <a:blip r:embed="rId8"/>
          <a:stretch>
            <a:fillRect/>
          </a:stretch>
        </p:blipFill>
        <p:spPr>
          <a:xfrm>
            <a:off x="3316531" y="914400"/>
            <a:ext cx="5558936" cy="5029200"/>
          </a:xfrm>
          <a:prstGeom prst="rect">
            <a:avLst/>
          </a:prstGeom>
        </p:spPr>
      </p:pic>
    </p:spTree>
    <p:extLst>
      <p:ext uri="{BB962C8B-B14F-4D97-AF65-F5344CB8AC3E}">
        <p14:creationId xmlns:p14="http://schemas.microsoft.com/office/powerpoint/2010/main" val="1255838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D584FB-B2E6-03E0-766A-77D73CCE41DC}"/>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BEC29A0-406B-668C-03D6-1D81DE2CE0B0}"/>
              </a:ext>
            </a:extLst>
          </p:cNvPr>
          <p:cNvSpPr>
            <a:spLocks noGrp="1"/>
          </p:cNvSpPr>
          <p:nvPr>
            <p:ph type="sldNum" sz="quarter" idx="4"/>
          </p:nvPr>
        </p:nvSpPr>
        <p:spPr/>
        <p:txBody>
          <a:bodyPr/>
          <a:lstStyle/>
          <a:p>
            <a:fld id="{BF649C54-126D-E34B-AD72-FB0E0D2DFC3C}" type="slidenum">
              <a:rPr lang="en-US" smtClean="0"/>
              <a:pPr/>
              <a:t>8</a:t>
            </a:fld>
            <a:endParaRPr lang="en-US" sz="900"/>
          </a:p>
        </p:txBody>
      </p:sp>
      <p:sp>
        <p:nvSpPr>
          <p:cNvPr id="6" name="Text Placeholder 5">
            <a:extLst>
              <a:ext uri="{FF2B5EF4-FFF2-40B4-BE49-F238E27FC236}">
                <a16:creationId xmlns:a16="http://schemas.microsoft.com/office/drawing/2014/main" id="{450F929C-B984-DD7A-8AC2-1BFAA0D527FB}"/>
              </a:ext>
            </a:extLst>
          </p:cNvPr>
          <p:cNvSpPr>
            <a:spLocks noGrp="1"/>
          </p:cNvSpPr>
          <p:nvPr>
            <p:ph type="body" sz="quarter" idx="18"/>
          </p:nvPr>
        </p:nvSpPr>
        <p:spPr/>
        <p:txBody>
          <a:bodyPr/>
          <a:lstStyle/>
          <a:p>
            <a:r>
              <a:rPr lang="en-US" dirty="0"/>
              <a:t>GENERAL OVERVIEW</a:t>
            </a:r>
          </a:p>
          <a:p>
            <a:endParaRPr lang="en-US" dirty="0"/>
          </a:p>
        </p:txBody>
      </p:sp>
      <p:graphicFrame>
        <p:nvGraphicFramePr>
          <p:cNvPr id="8" name="Diagram 7" descr="Graphic showing a navigation guide of upcoming sections, with current section highlighted and next section indicated.">
            <a:extLst>
              <a:ext uri="{FF2B5EF4-FFF2-40B4-BE49-F238E27FC236}">
                <a16:creationId xmlns:a16="http://schemas.microsoft.com/office/drawing/2014/main" id="{08B17E76-89BD-8F4C-D5EF-BFDE287180B3}"/>
              </a:ext>
              <a:ext uri="{C183D7F6-B498-43B3-948B-1728B52AA6E4}">
                <adec:decorative xmlns:adec="http://schemas.microsoft.com/office/drawing/2017/decorative" val="0"/>
              </a:ext>
            </a:extLst>
          </p:cNvPr>
          <p:cNvGraphicFramePr>
            <a:graphicFrameLocks/>
          </p:cNvGraphicFramePr>
          <p:nvPr/>
        </p:nvGraphicFramePr>
        <p:xfrm>
          <a:off x="1295400" y="6266072"/>
          <a:ext cx="9601199" cy="3053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Content Placeholder 9">
            <a:extLst>
              <a:ext uri="{FF2B5EF4-FFF2-40B4-BE49-F238E27FC236}">
                <a16:creationId xmlns:a16="http://schemas.microsoft.com/office/drawing/2014/main" id="{9F4E6607-E36B-0021-AD5C-CA0C7E02656E}"/>
              </a:ext>
            </a:extLst>
          </p:cNvPr>
          <p:cNvPicPr>
            <a:picLocks noGrp="1" noChangeAspect="1"/>
          </p:cNvPicPr>
          <p:nvPr>
            <p:ph sz="quarter" idx="16"/>
          </p:nvPr>
        </p:nvPicPr>
        <p:blipFill>
          <a:blip r:embed="rId7"/>
          <a:stretch>
            <a:fillRect/>
          </a:stretch>
        </p:blipFill>
        <p:spPr>
          <a:xfrm>
            <a:off x="2872152" y="883567"/>
            <a:ext cx="6447693" cy="5029200"/>
          </a:xfrm>
          <a:prstGeom prst="rect">
            <a:avLst/>
          </a:prstGeom>
        </p:spPr>
      </p:pic>
    </p:spTree>
    <p:extLst>
      <p:ext uri="{BB962C8B-B14F-4D97-AF65-F5344CB8AC3E}">
        <p14:creationId xmlns:p14="http://schemas.microsoft.com/office/powerpoint/2010/main" val="37049269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2869E-5577-22B0-400A-5559D2BEDFC4}"/>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BCE78DB-C78E-5814-7C86-5808FF20BB49}"/>
              </a:ext>
            </a:extLst>
          </p:cNvPr>
          <p:cNvSpPr>
            <a:spLocks noGrp="1"/>
          </p:cNvSpPr>
          <p:nvPr>
            <p:ph type="sldNum" sz="quarter" idx="4"/>
          </p:nvPr>
        </p:nvSpPr>
        <p:spPr/>
        <p:txBody>
          <a:bodyPr/>
          <a:lstStyle/>
          <a:p>
            <a:fld id="{BF649C54-126D-E34B-AD72-FB0E0D2DFC3C}" type="slidenum">
              <a:rPr lang="en-US" smtClean="0"/>
              <a:pPr/>
              <a:t>9</a:t>
            </a:fld>
            <a:endParaRPr lang="en-US" sz="900"/>
          </a:p>
        </p:txBody>
      </p:sp>
      <p:sp>
        <p:nvSpPr>
          <p:cNvPr id="6" name="Text Placeholder 5">
            <a:extLst>
              <a:ext uri="{FF2B5EF4-FFF2-40B4-BE49-F238E27FC236}">
                <a16:creationId xmlns:a16="http://schemas.microsoft.com/office/drawing/2014/main" id="{F00B46FE-7375-5090-E375-4D4819A2B703}"/>
              </a:ext>
            </a:extLst>
          </p:cNvPr>
          <p:cNvSpPr>
            <a:spLocks noGrp="1"/>
          </p:cNvSpPr>
          <p:nvPr>
            <p:ph type="body" sz="quarter" idx="18"/>
          </p:nvPr>
        </p:nvSpPr>
        <p:spPr/>
        <p:txBody>
          <a:bodyPr/>
          <a:lstStyle/>
          <a:p>
            <a:r>
              <a:rPr lang="en-US" dirty="0"/>
              <a:t>GENERAL OVERVIEW</a:t>
            </a:r>
          </a:p>
          <a:p>
            <a:endParaRPr lang="en-US" dirty="0"/>
          </a:p>
        </p:txBody>
      </p:sp>
      <p:graphicFrame>
        <p:nvGraphicFramePr>
          <p:cNvPr id="8" name="Diagram 7" descr="Graphic showing a navigation guide of upcoming sections, with current section highlighted and next section indicated.">
            <a:extLst>
              <a:ext uri="{FF2B5EF4-FFF2-40B4-BE49-F238E27FC236}">
                <a16:creationId xmlns:a16="http://schemas.microsoft.com/office/drawing/2014/main" id="{3B3DEF88-CFC2-3869-0351-82DE4AADD0F8}"/>
              </a:ext>
              <a:ext uri="{C183D7F6-B498-43B3-948B-1728B52AA6E4}">
                <adec:decorative xmlns:adec="http://schemas.microsoft.com/office/drawing/2017/decorative" val="0"/>
              </a:ext>
            </a:extLst>
          </p:cNvPr>
          <p:cNvGraphicFramePr>
            <a:graphicFrameLocks/>
          </p:cNvGraphicFramePr>
          <p:nvPr/>
        </p:nvGraphicFramePr>
        <p:xfrm>
          <a:off x="1295400" y="6266072"/>
          <a:ext cx="9601199" cy="3053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1" name="Content Placeholder 10">
            <a:extLst>
              <a:ext uri="{FF2B5EF4-FFF2-40B4-BE49-F238E27FC236}">
                <a16:creationId xmlns:a16="http://schemas.microsoft.com/office/drawing/2014/main" id="{4FA95C53-7678-30A9-D61B-B7A07C02BBC1}"/>
              </a:ext>
            </a:extLst>
          </p:cNvPr>
          <p:cNvPicPr>
            <a:picLocks noGrp="1" noChangeAspect="1"/>
          </p:cNvPicPr>
          <p:nvPr>
            <p:ph sz="quarter" idx="16"/>
          </p:nvPr>
        </p:nvPicPr>
        <p:blipFill>
          <a:blip r:embed="rId8"/>
          <a:stretch>
            <a:fillRect/>
          </a:stretch>
        </p:blipFill>
        <p:spPr>
          <a:xfrm>
            <a:off x="3600892" y="883567"/>
            <a:ext cx="4990213" cy="5029200"/>
          </a:xfrm>
          <a:prstGeom prst="rect">
            <a:avLst/>
          </a:prstGeom>
        </p:spPr>
      </p:pic>
    </p:spTree>
    <p:extLst>
      <p:ext uri="{BB962C8B-B14F-4D97-AF65-F5344CB8AC3E}">
        <p14:creationId xmlns:p14="http://schemas.microsoft.com/office/powerpoint/2010/main" val="29543660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51525-29ED-8A06-0309-2772D9FEAE76}"/>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B5F6E34-0A13-6C9D-B29F-55003299C35B}"/>
              </a:ext>
            </a:extLst>
          </p:cNvPr>
          <p:cNvSpPr>
            <a:spLocks noGrp="1"/>
          </p:cNvSpPr>
          <p:nvPr>
            <p:ph type="sldNum" sz="quarter" idx="4"/>
          </p:nvPr>
        </p:nvSpPr>
        <p:spPr/>
        <p:txBody>
          <a:bodyPr/>
          <a:lstStyle/>
          <a:p>
            <a:fld id="{BF649C54-126D-E34B-AD72-FB0E0D2DFC3C}" type="slidenum">
              <a:rPr lang="en-US" smtClean="0"/>
              <a:pPr/>
              <a:t>10</a:t>
            </a:fld>
            <a:endParaRPr lang="en-US" sz="900"/>
          </a:p>
        </p:txBody>
      </p:sp>
      <p:sp>
        <p:nvSpPr>
          <p:cNvPr id="6" name="Text Placeholder 5">
            <a:extLst>
              <a:ext uri="{FF2B5EF4-FFF2-40B4-BE49-F238E27FC236}">
                <a16:creationId xmlns:a16="http://schemas.microsoft.com/office/drawing/2014/main" id="{11B83B57-4614-8AC8-7850-9A1E8648251F}"/>
              </a:ext>
            </a:extLst>
          </p:cNvPr>
          <p:cNvSpPr>
            <a:spLocks noGrp="1"/>
          </p:cNvSpPr>
          <p:nvPr>
            <p:ph type="body" sz="quarter" idx="18"/>
          </p:nvPr>
        </p:nvSpPr>
        <p:spPr/>
        <p:txBody>
          <a:bodyPr/>
          <a:lstStyle/>
          <a:p>
            <a:r>
              <a:rPr lang="en-US" dirty="0"/>
              <a:t>GENERAL OVERVIEW</a:t>
            </a:r>
          </a:p>
          <a:p>
            <a:endParaRPr lang="en-US" dirty="0"/>
          </a:p>
        </p:txBody>
      </p:sp>
      <p:graphicFrame>
        <p:nvGraphicFramePr>
          <p:cNvPr id="8" name="Diagram 7" descr="Graphic showing a navigation guide of upcoming sections, with current section highlighted and next section indicated.">
            <a:extLst>
              <a:ext uri="{FF2B5EF4-FFF2-40B4-BE49-F238E27FC236}">
                <a16:creationId xmlns:a16="http://schemas.microsoft.com/office/drawing/2014/main" id="{B51C86EE-6DD2-75E4-B605-FE2F79791229}"/>
              </a:ext>
              <a:ext uri="{C183D7F6-B498-43B3-948B-1728B52AA6E4}">
                <adec:decorative xmlns:adec="http://schemas.microsoft.com/office/drawing/2017/decorative" val="0"/>
              </a:ext>
            </a:extLst>
          </p:cNvPr>
          <p:cNvGraphicFramePr>
            <a:graphicFrameLocks/>
          </p:cNvGraphicFramePr>
          <p:nvPr/>
        </p:nvGraphicFramePr>
        <p:xfrm>
          <a:off x="1295400" y="6266072"/>
          <a:ext cx="9601199" cy="3053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1" name="Content Placeholder 20">
            <a:extLst>
              <a:ext uri="{FF2B5EF4-FFF2-40B4-BE49-F238E27FC236}">
                <a16:creationId xmlns:a16="http://schemas.microsoft.com/office/drawing/2014/main" id="{AD39381B-8A36-6726-78C0-4A5999E38A25}"/>
              </a:ext>
            </a:extLst>
          </p:cNvPr>
          <p:cNvPicPr>
            <a:picLocks noGrp="1" noChangeAspect="1"/>
          </p:cNvPicPr>
          <p:nvPr>
            <p:ph sz="quarter" idx="16"/>
          </p:nvPr>
        </p:nvPicPr>
        <p:blipFill>
          <a:blip r:embed="rId8"/>
          <a:stretch>
            <a:fillRect/>
          </a:stretch>
        </p:blipFill>
        <p:spPr>
          <a:xfrm>
            <a:off x="172583" y="1416240"/>
            <a:ext cx="11846833" cy="3924221"/>
          </a:xfrm>
          <a:prstGeom prst="rect">
            <a:avLst/>
          </a:prstGeom>
        </p:spPr>
      </p:pic>
    </p:spTree>
    <p:extLst>
      <p:ext uri="{BB962C8B-B14F-4D97-AF65-F5344CB8AC3E}">
        <p14:creationId xmlns:p14="http://schemas.microsoft.com/office/powerpoint/2010/main" val="1975333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DF671-4563-30FE-E9F1-B47E749AB9C6}"/>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1AE8F56C-7DD7-A207-C553-B054D481228A}"/>
              </a:ext>
            </a:extLst>
          </p:cNvPr>
          <p:cNvSpPr>
            <a:spLocks noGrp="1"/>
          </p:cNvSpPr>
          <p:nvPr>
            <p:ph type="body" sz="quarter" idx="14"/>
          </p:nvPr>
        </p:nvSpPr>
        <p:spPr/>
        <p:txBody>
          <a:bodyPr/>
          <a:lstStyle/>
          <a:p>
            <a:r>
              <a:rPr lang="en-US" dirty="0"/>
              <a:t>Special Populations</a:t>
            </a:r>
          </a:p>
        </p:txBody>
      </p:sp>
      <p:sp>
        <p:nvSpPr>
          <p:cNvPr id="4" name="Slide Number Placeholder 3">
            <a:extLst>
              <a:ext uri="{FF2B5EF4-FFF2-40B4-BE49-F238E27FC236}">
                <a16:creationId xmlns:a16="http://schemas.microsoft.com/office/drawing/2014/main" id="{C418F524-01B0-DA17-0D04-543631FC9C78}"/>
              </a:ext>
            </a:extLst>
          </p:cNvPr>
          <p:cNvSpPr>
            <a:spLocks noGrp="1"/>
          </p:cNvSpPr>
          <p:nvPr>
            <p:ph type="sldNum" sz="quarter" idx="4"/>
          </p:nvPr>
        </p:nvSpPr>
        <p:spPr/>
        <p:txBody>
          <a:bodyPr/>
          <a:lstStyle/>
          <a:p>
            <a:fld id="{BF649C54-126D-E34B-AD72-FB0E0D2DFC3C}" type="slidenum">
              <a:rPr lang="en-US" smtClean="0"/>
              <a:pPr/>
              <a:t>11</a:t>
            </a:fld>
            <a:endParaRPr lang="en-US"/>
          </a:p>
        </p:txBody>
      </p:sp>
      <p:sp>
        <p:nvSpPr>
          <p:cNvPr id="5" name="Title 4">
            <a:extLst>
              <a:ext uri="{FF2B5EF4-FFF2-40B4-BE49-F238E27FC236}">
                <a16:creationId xmlns:a16="http://schemas.microsoft.com/office/drawing/2014/main" id="{2F93C62D-B49F-F533-A55A-5798BA6FD89D}"/>
              </a:ext>
            </a:extLst>
          </p:cNvPr>
          <p:cNvSpPr>
            <a:spLocks noGrp="1"/>
          </p:cNvSpPr>
          <p:nvPr>
            <p:ph type="title"/>
          </p:nvPr>
        </p:nvSpPr>
        <p:spPr>
          <a:xfrm>
            <a:off x="2930323" y="2494689"/>
            <a:ext cx="8846345" cy="2063888"/>
          </a:xfrm>
        </p:spPr>
        <p:txBody>
          <a:bodyPr/>
          <a:lstStyle/>
          <a:p>
            <a:r>
              <a:rPr lang="en-US" dirty="0">
                <a:latin typeface="Futura" panose="02000503030000020003" pitchFamily="2" charset="0"/>
              </a:rPr>
              <a:t>Chronic, Veterans, Families, Youth, and Older Adults</a:t>
            </a:r>
          </a:p>
        </p:txBody>
      </p:sp>
    </p:spTree>
    <p:extLst>
      <p:ext uri="{BB962C8B-B14F-4D97-AF65-F5344CB8AC3E}">
        <p14:creationId xmlns:p14="http://schemas.microsoft.com/office/powerpoint/2010/main" val="22395481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62541-378C-9F61-CFF1-E5DBE4A4A9DD}"/>
              </a:ext>
            </a:extLst>
          </p:cNvPr>
          <p:cNvSpPr>
            <a:spLocks noGrp="1"/>
          </p:cNvSpPr>
          <p:nvPr>
            <p:ph type="title"/>
          </p:nvPr>
        </p:nvSpPr>
        <p:spPr>
          <a:xfrm>
            <a:off x="1457854" y="2279340"/>
            <a:ext cx="10515599" cy="951445"/>
          </a:xfrm>
        </p:spPr>
        <p:txBody>
          <a:bodyPr/>
          <a:lstStyle/>
          <a:p>
            <a:pPr algn="l"/>
            <a:r>
              <a:rPr lang="en-US" sz="2400" dirty="0"/>
              <a:t>U.S. Department of Housing and Urban Development (HUD) Definition</a:t>
            </a:r>
            <a:endParaRPr lang="en-US" sz="1800" dirty="0"/>
          </a:p>
        </p:txBody>
      </p:sp>
      <p:sp>
        <p:nvSpPr>
          <p:cNvPr id="3" name="Slide Number Placeholder 2">
            <a:extLst>
              <a:ext uri="{FF2B5EF4-FFF2-40B4-BE49-F238E27FC236}">
                <a16:creationId xmlns:a16="http://schemas.microsoft.com/office/drawing/2014/main" id="{9A5B0F29-7FAB-6FED-316A-D87B3FE056FD}"/>
              </a:ext>
            </a:extLst>
          </p:cNvPr>
          <p:cNvSpPr>
            <a:spLocks noGrp="1"/>
          </p:cNvSpPr>
          <p:nvPr>
            <p:ph type="sldNum" sz="quarter" idx="4"/>
          </p:nvPr>
        </p:nvSpPr>
        <p:spPr/>
        <p:txBody>
          <a:bodyPr/>
          <a:lstStyle/>
          <a:p>
            <a:fld id="{BF649C54-126D-E34B-AD72-FB0E0D2DFC3C}" type="slidenum">
              <a:rPr lang="en-US" smtClean="0"/>
              <a:pPr/>
              <a:t>12</a:t>
            </a:fld>
            <a:endParaRPr lang="en-US"/>
          </a:p>
        </p:txBody>
      </p:sp>
      <p:sp>
        <p:nvSpPr>
          <p:cNvPr id="5" name="Title 2">
            <a:extLst>
              <a:ext uri="{FF2B5EF4-FFF2-40B4-BE49-F238E27FC236}">
                <a16:creationId xmlns:a16="http://schemas.microsoft.com/office/drawing/2014/main" id="{AECDEB52-18D1-79A5-FEA1-297422B3ACF4}"/>
              </a:ext>
            </a:extLst>
          </p:cNvPr>
          <p:cNvSpPr txBox="1">
            <a:spLocks/>
          </p:cNvSpPr>
          <p:nvPr/>
        </p:nvSpPr>
        <p:spPr>
          <a:xfrm>
            <a:off x="838202" y="1048294"/>
            <a:ext cx="10515601" cy="1188738"/>
          </a:xfrm>
          <a:prstGeom prst="rect">
            <a:avLst/>
          </a:prstGeom>
        </p:spPr>
        <p:txBody>
          <a:bodyPr vert="horz" lIns="91440" tIns="45720" rIns="91440" bIns="45720" rtlCol="0" anchor="ctr">
            <a:noAutofit/>
          </a:bodyPr>
          <a:lstStyle>
            <a:lvl1pPr algn="ctr" defTabSz="685800" rtl="0" eaLnBrk="1" latinLnBrk="0" hangingPunct="1">
              <a:lnSpc>
                <a:spcPct val="90000"/>
              </a:lnSpc>
              <a:spcBef>
                <a:spcPct val="0"/>
              </a:spcBef>
              <a:buNone/>
              <a:defRPr sz="3000" b="1" kern="1200">
                <a:solidFill>
                  <a:schemeClr val="bg1"/>
                </a:solidFill>
                <a:latin typeface="+mj-lt"/>
                <a:ea typeface="+mj-ea"/>
                <a:cs typeface="+mj-cs"/>
              </a:defRPr>
            </a:lvl1pPr>
          </a:lstStyle>
          <a:p>
            <a:pPr algn="l"/>
            <a:r>
              <a:rPr lang="en-US" dirty="0"/>
              <a:t>Chronic Homelessness</a:t>
            </a:r>
          </a:p>
        </p:txBody>
      </p:sp>
      <p:sp>
        <p:nvSpPr>
          <p:cNvPr id="6" name="TextBox 5">
            <a:extLst>
              <a:ext uri="{FF2B5EF4-FFF2-40B4-BE49-F238E27FC236}">
                <a16:creationId xmlns:a16="http://schemas.microsoft.com/office/drawing/2014/main" id="{5AC90F2A-1806-1FD6-C213-74C1DB9269C5}"/>
              </a:ext>
            </a:extLst>
          </p:cNvPr>
          <p:cNvSpPr txBox="1"/>
          <p:nvPr/>
        </p:nvSpPr>
        <p:spPr>
          <a:xfrm>
            <a:off x="1457854" y="3132050"/>
            <a:ext cx="10419299" cy="2677656"/>
          </a:xfrm>
          <a:prstGeom prst="rect">
            <a:avLst/>
          </a:prstGeom>
          <a:noFill/>
        </p:spPr>
        <p:txBody>
          <a:bodyPr wrap="square" rtlCol="0">
            <a:spAutoFit/>
          </a:bodyPr>
          <a:lstStyle/>
          <a:p>
            <a:r>
              <a:rPr lang="en-US" sz="2400" i="1" dirty="0">
                <a:solidFill>
                  <a:schemeClr val="bg1"/>
                </a:solidFill>
                <a:latin typeface="+mj-lt"/>
                <a:ea typeface="+mj-ea"/>
                <a:cs typeface="+mj-cs"/>
              </a:rPr>
              <a:t>An individual experiencing homelessness </a:t>
            </a:r>
            <a:r>
              <a:rPr lang="en-US" sz="2400" b="1" i="1" dirty="0">
                <a:solidFill>
                  <a:schemeClr val="bg1"/>
                </a:solidFill>
                <a:latin typeface="+mj-lt"/>
                <a:ea typeface="+mj-ea"/>
                <a:cs typeface="+mj-cs"/>
              </a:rPr>
              <a:t>with a disability </a:t>
            </a:r>
            <a:r>
              <a:rPr lang="en-US" sz="2400" i="1" dirty="0">
                <a:solidFill>
                  <a:schemeClr val="bg1"/>
                </a:solidFill>
                <a:latin typeface="+mj-lt"/>
                <a:ea typeface="+mj-ea"/>
                <a:cs typeface="+mj-cs"/>
              </a:rPr>
              <a:t>who:</a:t>
            </a:r>
          </a:p>
          <a:p>
            <a:endParaRPr lang="en-US" sz="2400" dirty="0">
              <a:solidFill>
                <a:schemeClr val="bg1"/>
              </a:solidFill>
              <a:latin typeface="+mj-lt"/>
              <a:ea typeface="+mj-ea"/>
              <a:cs typeface="+mj-cs"/>
            </a:endParaRPr>
          </a:p>
          <a:p>
            <a:pPr marL="342900" indent="-342900">
              <a:buFont typeface="+mj-lt"/>
              <a:buAutoNum type="arabicPeriod"/>
            </a:pPr>
            <a:r>
              <a:rPr lang="en-US" sz="2400" dirty="0">
                <a:solidFill>
                  <a:schemeClr val="bg1"/>
                </a:solidFill>
                <a:latin typeface="+mj-lt"/>
                <a:ea typeface="+mj-ea"/>
                <a:cs typeface="+mj-cs"/>
              </a:rPr>
              <a:t>Lives in a place not meant for human habitation, a safe-haven, or in an emergency shelter, </a:t>
            </a:r>
            <a:r>
              <a:rPr lang="en-US" sz="2400" b="1" dirty="0">
                <a:solidFill>
                  <a:schemeClr val="bg1"/>
                </a:solidFill>
                <a:latin typeface="+mj-lt"/>
                <a:ea typeface="+mj-ea"/>
                <a:cs typeface="+mj-cs"/>
              </a:rPr>
              <a:t>AND</a:t>
            </a:r>
          </a:p>
          <a:p>
            <a:pPr marL="342900" indent="-342900">
              <a:buFont typeface="+mj-lt"/>
              <a:buAutoNum type="arabicPeriod"/>
            </a:pPr>
            <a:endParaRPr lang="en-US" sz="2400" dirty="0">
              <a:solidFill>
                <a:schemeClr val="bg1"/>
              </a:solidFill>
              <a:latin typeface="+mj-lt"/>
              <a:ea typeface="+mj-ea"/>
              <a:cs typeface="+mj-cs"/>
            </a:endParaRPr>
          </a:p>
          <a:p>
            <a:pPr marL="342900" indent="-342900">
              <a:buFont typeface="+mj-lt"/>
              <a:buAutoNum type="arabicPeriod"/>
            </a:pPr>
            <a:r>
              <a:rPr lang="en-US" sz="2400" dirty="0">
                <a:solidFill>
                  <a:schemeClr val="bg1"/>
                </a:solidFill>
                <a:latin typeface="+mj-lt"/>
                <a:ea typeface="+mj-ea"/>
                <a:cs typeface="+mj-cs"/>
              </a:rPr>
              <a:t>Has been homeless and living as described for at least </a:t>
            </a:r>
            <a:r>
              <a:rPr lang="en-US" sz="2400" b="1" dirty="0">
                <a:solidFill>
                  <a:schemeClr val="bg1"/>
                </a:solidFill>
                <a:latin typeface="+mj-lt"/>
                <a:ea typeface="+mj-ea"/>
                <a:cs typeface="+mj-cs"/>
              </a:rPr>
              <a:t>12 months OR</a:t>
            </a:r>
            <a:r>
              <a:rPr lang="en-US" sz="2400" dirty="0">
                <a:solidFill>
                  <a:schemeClr val="bg1"/>
                </a:solidFill>
                <a:latin typeface="+mj-lt"/>
                <a:ea typeface="+mj-ea"/>
                <a:cs typeface="+mj-cs"/>
              </a:rPr>
              <a:t> on at least 4 separate occasions in the last 3 years totaling 12 months</a:t>
            </a:r>
          </a:p>
        </p:txBody>
      </p:sp>
      <p:pic>
        <p:nvPicPr>
          <p:cNvPr id="7" name="Picture 6" descr="HUD Exchange Training and Events | HUD Exam Hub">
            <a:extLst>
              <a:ext uri="{FF2B5EF4-FFF2-40B4-BE49-F238E27FC236}">
                <a16:creationId xmlns:a16="http://schemas.microsoft.com/office/drawing/2014/main" id="{25465E05-B922-11A1-F7AF-0C4FC028641E}"/>
              </a:ext>
            </a:extLst>
          </p:cNvPr>
          <p:cNvPicPr>
            <a:picLocks noChangeAspect="1"/>
          </p:cNvPicPr>
          <p:nvPr/>
        </p:nvPicPr>
        <p:blipFill>
          <a:blip r:embed="rId3"/>
          <a:stretch>
            <a:fillRect/>
          </a:stretch>
        </p:blipFill>
        <p:spPr>
          <a:xfrm flipH="1">
            <a:off x="218547" y="2199470"/>
            <a:ext cx="1111186" cy="1111186"/>
          </a:xfrm>
          <a:prstGeom prst="rect">
            <a:avLst/>
          </a:prstGeom>
        </p:spPr>
      </p:pic>
      <p:sp>
        <p:nvSpPr>
          <p:cNvPr id="8" name="Text Placeholder 5">
            <a:extLst>
              <a:ext uri="{FF2B5EF4-FFF2-40B4-BE49-F238E27FC236}">
                <a16:creationId xmlns:a16="http://schemas.microsoft.com/office/drawing/2014/main" id="{AF0B1C9F-93EE-32A4-22AD-FF97EDBA38AD}"/>
              </a:ext>
            </a:extLst>
          </p:cNvPr>
          <p:cNvSpPr>
            <a:spLocks noGrp="1"/>
          </p:cNvSpPr>
          <p:nvPr>
            <p:ph type="body" sz="quarter" idx="18"/>
          </p:nvPr>
        </p:nvSpPr>
        <p:spPr>
          <a:xfrm>
            <a:off x="838201" y="157609"/>
            <a:ext cx="8139567" cy="372654"/>
          </a:xfrm>
        </p:spPr>
        <p:txBody>
          <a:bodyPr/>
          <a:lstStyle/>
          <a:p>
            <a:r>
              <a:rPr lang="en-US" dirty="0"/>
              <a:t>SPECIAL POPULATIONS</a:t>
            </a:r>
          </a:p>
        </p:txBody>
      </p:sp>
      <p:graphicFrame>
        <p:nvGraphicFramePr>
          <p:cNvPr id="13" name="Diagram 12" descr="Graphic showing a navigation guide of upcoming sections, with current section highlighted and next section indicated.">
            <a:extLst>
              <a:ext uri="{FF2B5EF4-FFF2-40B4-BE49-F238E27FC236}">
                <a16:creationId xmlns:a16="http://schemas.microsoft.com/office/drawing/2014/main" id="{8FCAB5B1-01ED-70DA-5520-9CA1DE379FE5}"/>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3040292536"/>
              </p:ext>
            </p:extLst>
          </p:nvPr>
        </p:nvGraphicFramePr>
        <p:xfrm>
          <a:off x="1295400" y="6266072"/>
          <a:ext cx="9601199" cy="30532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0938376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088C64-7976-E82D-82F5-B67D6EA72912}"/>
              </a:ext>
            </a:extLst>
          </p:cNvPr>
          <p:cNvSpPr>
            <a:spLocks noGrp="1"/>
          </p:cNvSpPr>
          <p:nvPr>
            <p:ph type="body" sz="quarter" idx="15"/>
          </p:nvPr>
        </p:nvSpPr>
        <p:spPr>
          <a:xfrm>
            <a:off x="792478" y="4889199"/>
            <a:ext cx="10561320" cy="1070448"/>
          </a:xfrm>
        </p:spPr>
        <p:txBody>
          <a:bodyPr/>
          <a:lstStyle/>
          <a:p>
            <a:r>
              <a:rPr lang="en-US" b="0" dirty="0"/>
              <a:t>It is estimated that </a:t>
            </a:r>
            <a:r>
              <a:rPr lang="en-US" dirty="0"/>
              <a:t>438</a:t>
            </a:r>
            <a:r>
              <a:rPr lang="en-US" b="0" dirty="0"/>
              <a:t> individuals were experiencing chronic homelessness in January 2026 </a:t>
            </a:r>
          </a:p>
          <a:p>
            <a:r>
              <a:rPr lang="en-US" b="0" dirty="0"/>
              <a:t>There was an increase in the percentage of those experiencing chronic homelessness between 2024 and 2026, rising from 20% in 2024 to 39% in 2026. </a:t>
            </a:r>
          </a:p>
        </p:txBody>
      </p:sp>
      <p:sp>
        <p:nvSpPr>
          <p:cNvPr id="3" name="Title 2">
            <a:extLst>
              <a:ext uri="{FF2B5EF4-FFF2-40B4-BE49-F238E27FC236}">
                <a16:creationId xmlns:a16="http://schemas.microsoft.com/office/drawing/2014/main" id="{F7683E25-6BD4-096C-B0B0-78FF26B4BBAA}"/>
              </a:ext>
            </a:extLst>
          </p:cNvPr>
          <p:cNvSpPr>
            <a:spLocks noGrp="1"/>
          </p:cNvSpPr>
          <p:nvPr>
            <p:ph type="title"/>
          </p:nvPr>
        </p:nvSpPr>
        <p:spPr/>
        <p:txBody>
          <a:bodyPr/>
          <a:lstStyle/>
          <a:p>
            <a:r>
              <a:rPr lang="en-US" dirty="0"/>
              <a:t>Chronic Homelessness</a:t>
            </a:r>
          </a:p>
        </p:txBody>
      </p:sp>
      <p:sp>
        <p:nvSpPr>
          <p:cNvPr id="4" name="Slide Number Placeholder 3">
            <a:extLst>
              <a:ext uri="{FF2B5EF4-FFF2-40B4-BE49-F238E27FC236}">
                <a16:creationId xmlns:a16="http://schemas.microsoft.com/office/drawing/2014/main" id="{3D4B24A1-8672-9298-0AC7-89CAC835C186}"/>
              </a:ext>
            </a:extLst>
          </p:cNvPr>
          <p:cNvSpPr>
            <a:spLocks noGrp="1"/>
          </p:cNvSpPr>
          <p:nvPr>
            <p:ph type="sldNum" sz="quarter" idx="4"/>
          </p:nvPr>
        </p:nvSpPr>
        <p:spPr/>
        <p:txBody>
          <a:bodyPr/>
          <a:lstStyle/>
          <a:p>
            <a:fld id="{BF649C54-126D-E34B-AD72-FB0E0D2DFC3C}" type="slidenum">
              <a:rPr lang="en-US" smtClean="0"/>
              <a:pPr/>
              <a:t>13</a:t>
            </a:fld>
            <a:endParaRPr lang="en-US" sz="900"/>
          </a:p>
        </p:txBody>
      </p:sp>
      <p:sp>
        <p:nvSpPr>
          <p:cNvPr id="8" name="Text Placeholder 5">
            <a:extLst>
              <a:ext uri="{FF2B5EF4-FFF2-40B4-BE49-F238E27FC236}">
                <a16:creationId xmlns:a16="http://schemas.microsoft.com/office/drawing/2014/main" id="{BE3C7FBA-55EB-5F48-3FBB-0A2FB4A16582}"/>
              </a:ext>
            </a:extLst>
          </p:cNvPr>
          <p:cNvSpPr>
            <a:spLocks noGrp="1"/>
          </p:cNvSpPr>
          <p:nvPr>
            <p:ph type="body" sz="quarter" idx="18"/>
          </p:nvPr>
        </p:nvSpPr>
        <p:spPr>
          <a:xfrm>
            <a:off x="838201" y="157609"/>
            <a:ext cx="8139567" cy="372654"/>
          </a:xfrm>
        </p:spPr>
        <p:txBody>
          <a:bodyPr/>
          <a:lstStyle/>
          <a:p>
            <a:r>
              <a:rPr lang="en-US" dirty="0"/>
              <a:t>SPECIAL POPULATIONS</a:t>
            </a:r>
          </a:p>
        </p:txBody>
      </p:sp>
      <p:pic>
        <p:nvPicPr>
          <p:cNvPr id="10" name="Picture 9">
            <a:extLst>
              <a:ext uri="{FF2B5EF4-FFF2-40B4-BE49-F238E27FC236}">
                <a16:creationId xmlns:a16="http://schemas.microsoft.com/office/drawing/2014/main" id="{3E56D73F-5F05-D538-F0E2-388BD6EF36F5}"/>
              </a:ext>
            </a:extLst>
          </p:cNvPr>
          <p:cNvPicPr>
            <a:picLocks noChangeAspect="1"/>
          </p:cNvPicPr>
          <p:nvPr/>
        </p:nvPicPr>
        <p:blipFill>
          <a:blip r:embed="rId2"/>
          <a:stretch>
            <a:fillRect/>
          </a:stretch>
        </p:blipFill>
        <p:spPr>
          <a:xfrm>
            <a:off x="792477" y="2427886"/>
            <a:ext cx="10607040" cy="20022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18" name="Diagram 17" descr="Graphic showing a navigation guide of upcoming sections, with current section highlighted and next section indicated.">
            <a:extLst>
              <a:ext uri="{FF2B5EF4-FFF2-40B4-BE49-F238E27FC236}">
                <a16:creationId xmlns:a16="http://schemas.microsoft.com/office/drawing/2014/main" id="{AD6FB171-5DAD-E030-3BE6-0B1C7A77104C}"/>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1757761802"/>
              </p:ext>
            </p:extLst>
          </p:nvPr>
        </p:nvGraphicFramePr>
        <p:xfrm>
          <a:off x="1295400" y="6266072"/>
          <a:ext cx="9601199" cy="3053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755350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99B72-DF1B-6BD2-D92C-79041C7096D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73D82C1-55F2-D498-7C9B-0784FB69BDF5}"/>
              </a:ext>
            </a:extLst>
          </p:cNvPr>
          <p:cNvSpPr>
            <a:spLocks noGrp="1"/>
          </p:cNvSpPr>
          <p:nvPr>
            <p:ph type="title"/>
          </p:nvPr>
        </p:nvSpPr>
        <p:spPr/>
        <p:txBody>
          <a:bodyPr/>
          <a:lstStyle/>
          <a:p>
            <a:r>
              <a:rPr lang="en-US" dirty="0"/>
              <a:t>Veteran Homelessness</a:t>
            </a:r>
          </a:p>
        </p:txBody>
      </p:sp>
      <p:sp>
        <p:nvSpPr>
          <p:cNvPr id="4" name="Slide Number Placeholder 3">
            <a:extLst>
              <a:ext uri="{FF2B5EF4-FFF2-40B4-BE49-F238E27FC236}">
                <a16:creationId xmlns:a16="http://schemas.microsoft.com/office/drawing/2014/main" id="{5C0C5568-3091-965D-1AE4-4713CBCD2B2D}"/>
              </a:ext>
            </a:extLst>
          </p:cNvPr>
          <p:cNvSpPr>
            <a:spLocks noGrp="1"/>
          </p:cNvSpPr>
          <p:nvPr>
            <p:ph type="sldNum" sz="quarter" idx="4"/>
          </p:nvPr>
        </p:nvSpPr>
        <p:spPr/>
        <p:txBody>
          <a:bodyPr/>
          <a:lstStyle/>
          <a:p>
            <a:fld id="{BF649C54-126D-E34B-AD72-FB0E0D2DFC3C}" type="slidenum">
              <a:rPr lang="en-US" smtClean="0"/>
              <a:pPr/>
              <a:t>14</a:t>
            </a:fld>
            <a:endParaRPr lang="en-US" sz="900"/>
          </a:p>
        </p:txBody>
      </p:sp>
      <p:sp>
        <p:nvSpPr>
          <p:cNvPr id="8" name="Text Placeholder 5">
            <a:extLst>
              <a:ext uri="{FF2B5EF4-FFF2-40B4-BE49-F238E27FC236}">
                <a16:creationId xmlns:a16="http://schemas.microsoft.com/office/drawing/2014/main" id="{2172E822-56CA-CADF-627A-7EEF6226A850}"/>
              </a:ext>
            </a:extLst>
          </p:cNvPr>
          <p:cNvSpPr>
            <a:spLocks noGrp="1"/>
          </p:cNvSpPr>
          <p:nvPr>
            <p:ph type="body" sz="quarter" idx="18"/>
          </p:nvPr>
        </p:nvSpPr>
        <p:spPr>
          <a:xfrm>
            <a:off x="838201" y="157609"/>
            <a:ext cx="8139567" cy="372654"/>
          </a:xfrm>
        </p:spPr>
        <p:txBody>
          <a:bodyPr/>
          <a:lstStyle/>
          <a:p>
            <a:r>
              <a:rPr lang="en-US" dirty="0"/>
              <a:t>SPECIAL POPULATIONS</a:t>
            </a:r>
          </a:p>
        </p:txBody>
      </p:sp>
      <p:pic>
        <p:nvPicPr>
          <p:cNvPr id="14" name="Picture 13">
            <a:extLst>
              <a:ext uri="{FF2B5EF4-FFF2-40B4-BE49-F238E27FC236}">
                <a16:creationId xmlns:a16="http://schemas.microsoft.com/office/drawing/2014/main" id="{FFD20380-48E8-AB56-354A-66F61297E4A4}"/>
              </a:ext>
            </a:extLst>
          </p:cNvPr>
          <p:cNvPicPr>
            <a:picLocks noChangeAspect="1"/>
          </p:cNvPicPr>
          <p:nvPr/>
        </p:nvPicPr>
        <p:blipFill>
          <a:blip r:embed="rId3"/>
          <a:stretch>
            <a:fillRect/>
          </a:stretch>
        </p:blipFill>
        <p:spPr>
          <a:xfrm>
            <a:off x="995333" y="2237032"/>
            <a:ext cx="10201333" cy="21031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5" name="TextBox 14">
            <a:extLst>
              <a:ext uri="{FF2B5EF4-FFF2-40B4-BE49-F238E27FC236}">
                <a16:creationId xmlns:a16="http://schemas.microsoft.com/office/drawing/2014/main" id="{EAB20527-2E43-AC53-B85A-33BDF2C7822C}"/>
              </a:ext>
            </a:extLst>
          </p:cNvPr>
          <p:cNvSpPr txBox="1"/>
          <p:nvPr/>
        </p:nvSpPr>
        <p:spPr>
          <a:xfrm>
            <a:off x="995334" y="4711965"/>
            <a:ext cx="10358470" cy="646331"/>
          </a:xfrm>
          <a:prstGeom prst="rect">
            <a:avLst/>
          </a:prstGeom>
          <a:noFill/>
        </p:spPr>
        <p:txBody>
          <a:bodyPr wrap="square" rtlCol="0">
            <a:spAutoFit/>
          </a:bodyPr>
          <a:lstStyle/>
          <a:p>
            <a:pPr marL="285750" indent="-285750">
              <a:buFont typeface="Arial" panose="020B0604020202020204" pitchFamily="34" charset="0"/>
              <a:buChar char="•"/>
            </a:pPr>
            <a:r>
              <a:rPr lang="en-US" dirty="0"/>
              <a:t>Veteran homelessness declined from </a:t>
            </a:r>
            <a:r>
              <a:rPr lang="en-US" b="1" dirty="0"/>
              <a:t>44</a:t>
            </a:r>
            <a:r>
              <a:rPr lang="en-US" dirty="0"/>
              <a:t> veterans in 2024 to </a:t>
            </a:r>
            <a:r>
              <a:rPr lang="en-US" b="1" dirty="0"/>
              <a:t>11</a:t>
            </a:r>
            <a:r>
              <a:rPr lang="en-US" dirty="0"/>
              <a:t> in 2026, a 75% decrease. </a:t>
            </a:r>
          </a:p>
          <a:p>
            <a:pPr marL="285750" indent="-285750">
              <a:buFont typeface="Arial" panose="020B0604020202020204" pitchFamily="34" charset="0"/>
              <a:buChar char="•"/>
            </a:pPr>
            <a:r>
              <a:rPr lang="en-US" dirty="0"/>
              <a:t>The sheltered share of veterans increased, from 30% sheltered in 2024 to 64% sheltered in 2026.</a:t>
            </a:r>
          </a:p>
        </p:txBody>
      </p:sp>
      <p:graphicFrame>
        <p:nvGraphicFramePr>
          <p:cNvPr id="17" name="Diagram 16" descr="Graphic showing a navigation guide of upcoming sections, with current section highlighted and next section indicated.">
            <a:extLst>
              <a:ext uri="{FF2B5EF4-FFF2-40B4-BE49-F238E27FC236}">
                <a16:creationId xmlns:a16="http://schemas.microsoft.com/office/drawing/2014/main" id="{0923EE48-5743-ED38-DCC4-8C18A4323144}"/>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1757761802"/>
              </p:ext>
            </p:extLst>
          </p:nvPr>
        </p:nvGraphicFramePr>
        <p:xfrm>
          <a:off x="1295400" y="6266072"/>
          <a:ext cx="9601199" cy="30532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366304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E18A1E5-D53B-A104-17FB-39427164C98B}"/>
              </a:ext>
            </a:extLst>
          </p:cNvPr>
          <p:cNvSpPr>
            <a:spLocks noGrp="1"/>
          </p:cNvSpPr>
          <p:nvPr>
            <p:ph type="sldNum" sz="quarter" idx="4"/>
          </p:nvPr>
        </p:nvSpPr>
        <p:spPr/>
        <p:txBody>
          <a:bodyPr/>
          <a:lstStyle/>
          <a:p>
            <a:fld id="{BF649C54-126D-E34B-AD72-FB0E0D2DFC3C}" type="slidenum">
              <a:rPr lang="en-US" smtClean="0"/>
              <a:pPr/>
              <a:t>15</a:t>
            </a:fld>
            <a:endParaRPr lang="en-US" sz="900"/>
          </a:p>
        </p:txBody>
      </p:sp>
      <p:pic>
        <p:nvPicPr>
          <p:cNvPr id="18" name="Picture 17">
            <a:extLst>
              <a:ext uri="{FF2B5EF4-FFF2-40B4-BE49-F238E27FC236}">
                <a16:creationId xmlns:a16="http://schemas.microsoft.com/office/drawing/2014/main" id="{FCA1A1C5-0081-B703-1F54-77DDE59FFFF6}"/>
              </a:ext>
            </a:extLst>
          </p:cNvPr>
          <p:cNvPicPr>
            <a:picLocks noChangeAspect="1"/>
          </p:cNvPicPr>
          <p:nvPr/>
        </p:nvPicPr>
        <p:blipFill>
          <a:blip r:embed="rId2"/>
          <a:stretch>
            <a:fillRect/>
          </a:stretch>
        </p:blipFill>
        <p:spPr>
          <a:xfrm>
            <a:off x="792480" y="2412317"/>
            <a:ext cx="10607040" cy="20333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9" name="Title 2">
            <a:extLst>
              <a:ext uri="{FF2B5EF4-FFF2-40B4-BE49-F238E27FC236}">
                <a16:creationId xmlns:a16="http://schemas.microsoft.com/office/drawing/2014/main" id="{A5281AB2-2721-7050-AF7E-7927083502F6}"/>
              </a:ext>
            </a:extLst>
          </p:cNvPr>
          <p:cNvSpPr>
            <a:spLocks noGrp="1"/>
          </p:cNvSpPr>
          <p:nvPr>
            <p:ph type="title"/>
          </p:nvPr>
        </p:nvSpPr>
        <p:spPr>
          <a:xfrm>
            <a:off x="838202" y="1048294"/>
            <a:ext cx="10515601" cy="1188738"/>
          </a:xfrm>
        </p:spPr>
        <p:txBody>
          <a:bodyPr/>
          <a:lstStyle/>
          <a:p>
            <a:r>
              <a:rPr lang="en-US" dirty="0"/>
              <a:t>Family Homelessness</a:t>
            </a:r>
          </a:p>
        </p:txBody>
      </p:sp>
      <p:sp>
        <p:nvSpPr>
          <p:cNvPr id="20" name="Text Placeholder 5">
            <a:extLst>
              <a:ext uri="{FF2B5EF4-FFF2-40B4-BE49-F238E27FC236}">
                <a16:creationId xmlns:a16="http://schemas.microsoft.com/office/drawing/2014/main" id="{F474E5CD-9B81-B442-1605-21BFD0EC7648}"/>
              </a:ext>
            </a:extLst>
          </p:cNvPr>
          <p:cNvSpPr>
            <a:spLocks noGrp="1"/>
          </p:cNvSpPr>
          <p:nvPr>
            <p:ph type="body" sz="quarter" idx="18"/>
          </p:nvPr>
        </p:nvSpPr>
        <p:spPr>
          <a:xfrm>
            <a:off x="838200" y="157163"/>
            <a:ext cx="8139113" cy="373062"/>
          </a:xfrm>
        </p:spPr>
        <p:txBody>
          <a:bodyPr/>
          <a:lstStyle/>
          <a:p>
            <a:r>
              <a:rPr lang="en-US" dirty="0"/>
              <a:t>SPECIAL POPULATIONS</a:t>
            </a:r>
          </a:p>
        </p:txBody>
      </p:sp>
      <p:sp>
        <p:nvSpPr>
          <p:cNvPr id="21" name="TextBox 20">
            <a:extLst>
              <a:ext uri="{FF2B5EF4-FFF2-40B4-BE49-F238E27FC236}">
                <a16:creationId xmlns:a16="http://schemas.microsoft.com/office/drawing/2014/main" id="{53533271-3390-B786-4785-9162F83142F1}"/>
              </a:ext>
            </a:extLst>
          </p:cNvPr>
          <p:cNvSpPr txBox="1"/>
          <p:nvPr/>
        </p:nvSpPr>
        <p:spPr>
          <a:xfrm>
            <a:off x="792480" y="4832044"/>
            <a:ext cx="10607039" cy="646331"/>
          </a:xfrm>
          <a:prstGeom prst="rect">
            <a:avLst/>
          </a:prstGeom>
          <a:noFill/>
        </p:spPr>
        <p:txBody>
          <a:bodyPr wrap="square" rtlCol="0">
            <a:spAutoFit/>
          </a:bodyPr>
          <a:lstStyle/>
          <a:p>
            <a:pPr marL="285750" indent="-285750">
              <a:buFont typeface="Arial" panose="020B0604020202020204" pitchFamily="34" charset="0"/>
              <a:buChar char="•"/>
            </a:pPr>
            <a:r>
              <a:rPr lang="en-US" dirty="0"/>
              <a:t>Families experiencing homelessness decreased from </a:t>
            </a:r>
            <a:r>
              <a:rPr lang="en-US" b="1" dirty="0"/>
              <a:t>64 </a:t>
            </a:r>
            <a:r>
              <a:rPr lang="en-US" dirty="0"/>
              <a:t>families in 2024 to </a:t>
            </a:r>
            <a:r>
              <a:rPr lang="en-US" b="1" dirty="0"/>
              <a:t>60 </a:t>
            </a:r>
            <a:r>
              <a:rPr lang="en-US" dirty="0"/>
              <a:t>in 2026. </a:t>
            </a:r>
          </a:p>
          <a:p>
            <a:endParaRPr lang="en-US" dirty="0"/>
          </a:p>
        </p:txBody>
      </p:sp>
      <p:graphicFrame>
        <p:nvGraphicFramePr>
          <p:cNvPr id="23" name="Diagram 22" descr="Graphic showing a navigation guide of upcoming sections, with current section highlighted and next section indicated.">
            <a:extLst>
              <a:ext uri="{FF2B5EF4-FFF2-40B4-BE49-F238E27FC236}">
                <a16:creationId xmlns:a16="http://schemas.microsoft.com/office/drawing/2014/main" id="{90C141D9-FF88-E3D7-7FA7-A68906ABF788}"/>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1757761802"/>
              </p:ext>
            </p:extLst>
          </p:nvPr>
        </p:nvGraphicFramePr>
        <p:xfrm>
          <a:off x="1295400" y="6266072"/>
          <a:ext cx="9601199" cy="3053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448369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3A6AD-CB87-A7B4-4120-83A02925F8CF}"/>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3BF2EFB-B8FF-9CBF-9EB0-472B55CC3BD2}"/>
              </a:ext>
            </a:extLst>
          </p:cNvPr>
          <p:cNvSpPr>
            <a:spLocks noGrp="1"/>
          </p:cNvSpPr>
          <p:nvPr>
            <p:ph type="sldNum" sz="quarter" idx="4"/>
          </p:nvPr>
        </p:nvSpPr>
        <p:spPr/>
        <p:txBody>
          <a:bodyPr/>
          <a:lstStyle/>
          <a:p>
            <a:fld id="{BF649C54-126D-E34B-AD72-FB0E0D2DFC3C}" type="slidenum">
              <a:rPr lang="en-US" smtClean="0"/>
              <a:pPr/>
              <a:t>16</a:t>
            </a:fld>
            <a:endParaRPr lang="en-US" sz="900"/>
          </a:p>
        </p:txBody>
      </p:sp>
      <p:sp>
        <p:nvSpPr>
          <p:cNvPr id="19" name="Title 2">
            <a:extLst>
              <a:ext uri="{FF2B5EF4-FFF2-40B4-BE49-F238E27FC236}">
                <a16:creationId xmlns:a16="http://schemas.microsoft.com/office/drawing/2014/main" id="{DD81F393-99B1-263E-9539-0E7C13FDBFDB}"/>
              </a:ext>
            </a:extLst>
          </p:cNvPr>
          <p:cNvSpPr>
            <a:spLocks noGrp="1"/>
          </p:cNvSpPr>
          <p:nvPr>
            <p:ph type="title"/>
          </p:nvPr>
        </p:nvSpPr>
        <p:spPr>
          <a:xfrm>
            <a:off x="838202" y="1048294"/>
            <a:ext cx="10515601" cy="1188738"/>
          </a:xfrm>
        </p:spPr>
        <p:txBody>
          <a:bodyPr/>
          <a:lstStyle/>
          <a:p>
            <a:r>
              <a:rPr lang="en-US" dirty="0"/>
              <a:t>Youth and Young Adult (YYA) Homelessness</a:t>
            </a:r>
          </a:p>
        </p:txBody>
      </p:sp>
      <p:sp>
        <p:nvSpPr>
          <p:cNvPr id="20" name="Text Placeholder 5">
            <a:extLst>
              <a:ext uri="{FF2B5EF4-FFF2-40B4-BE49-F238E27FC236}">
                <a16:creationId xmlns:a16="http://schemas.microsoft.com/office/drawing/2014/main" id="{E927B428-3FA5-285A-6217-13536A71D9FE}"/>
              </a:ext>
            </a:extLst>
          </p:cNvPr>
          <p:cNvSpPr>
            <a:spLocks noGrp="1"/>
          </p:cNvSpPr>
          <p:nvPr>
            <p:ph type="body" sz="quarter" idx="18"/>
          </p:nvPr>
        </p:nvSpPr>
        <p:spPr>
          <a:xfrm>
            <a:off x="838200" y="157163"/>
            <a:ext cx="8139113" cy="373062"/>
          </a:xfrm>
        </p:spPr>
        <p:txBody>
          <a:bodyPr/>
          <a:lstStyle/>
          <a:p>
            <a:r>
              <a:rPr lang="en-US" dirty="0"/>
              <a:t>SPECIAL POPULATIONS</a:t>
            </a:r>
          </a:p>
        </p:txBody>
      </p:sp>
      <p:sp>
        <p:nvSpPr>
          <p:cNvPr id="21" name="TextBox 20">
            <a:extLst>
              <a:ext uri="{FF2B5EF4-FFF2-40B4-BE49-F238E27FC236}">
                <a16:creationId xmlns:a16="http://schemas.microsoft.com/office/drawing/2014/main" id="{8C153113-D84E-4FBF-BCAB-E80D900C6D09}"/>
              </a:ext>
            </a:extLst>
          </p:cNvPr>
          <p:cNvSpPr txBox="1"/>
          <p:nvPr/>
        </p:nvSpPr>
        <p:spPr>
          <a:xfrm>
            <a:off x="792479" y="4832044"/>
            <a:ext cx="10607039" cy="923330"/>
          </a:xfrm>
          <a:prstGeom prst="rect">
            <a:avLst/>
          </a:prstGeom>
          <a:noFill/>
        </p:spPr>
        <p:txBody>
          <a:bodyPr wrap="square" rtlCol="0">
            <a:spAutoFit/>
          </a:bodyPr>
          <a:lstStyle/>
          <a:p>
            <a:pPr marL="285750" indent="-285750">
              <a:buFont typeface="Arial" panose="020B0604020202020204" pitchFamily="34" charset="0"/>
              <a:buChar char="•"/>
            </a:pPr>
            <a:r>
              <a:rPr lang="en-US" dirty="0"/>
              <a:t>Youth and Young Adults experiencing homelessness decreased from </a:t>
            </a:r>
            <a:r>
              <a:rPr lang="en-US" b="1" dirty="0"/>
              <a:t>108 </a:t>
            </a:r>
            <a:r>
              <a:rPr lang="en-US" dirty="0"/>
              <a:t>in 2024 to </a:t>
            </a:r>
            <a:r>
              <a:rPr lang="en-US" b="1" dirty="0"/>
              <a:t>60 </a:t>
            </a:r>
            <a:r>
              <a:rPr lang="en-US" dirty="0"/>
              <a:t>in</a:t>
            </a:r>
            <a:r>
              <a:rPr lang="en-US" b="1" dirty="0"/>
              <a:t> </a:t>
            </a:r>
            <a:r>
              <a:rPr lang="en-US" dirty="0"/>
              <a:t>2026.</a:t>
            </a:r>
          </a:p>
          <a:p>
            <a:pPr marL="285750" indent="-285750">
              <a:buFont typeface="Arial" panose="020B0604020202020204" pitchFamily="34" charset="0"/>
              <a:buChar char="•"/>
            </a:pPr>
            <a:r>
              <a:rPr lang="en-US" dirty="0"/>
              <a:t>The share who were sheltered also increased from 6% sheltered in 2024 to 35% sheltered in 2026.</a:t>
            </a:r>
          </a:p>
          <a:p>
            <a:endParaRPr lang="en-US" dirty="0"/>
          </a:p>
        </p:txBody>
      </p:sp>
      <p:pic>
        <p:nvPicPr>
          <p:cNvPr id="3" name="Picture 2">
            <a:extLst>
              <a:ext uri="{FF2B5EF4-FFF2-40B4-BE49-F238E27FC236}">
                <a16:creationId xmlns:a16="http://schemas.microsoft.com/office/drawing/2014/main" id="{F9E12F6D-A8A8-7DF4-80DF-6334FD6A360E}"/>
              </a:ext>
            </a:extLst>
          </p:cNvPr>
          <p:cNvPicPr>
            <a:picLocks noChangeAspect="1"/>
          </p:cNvPicPr>
          <p:nvPr/>
        </p:nvPicPr>
        <p:blipFill>
          <a:blip r:embed="rId2"/>
          <a:stretch>
            <a:fillRect/>
          </a:stretch>
        </p:blipFill>
        <p:spPr>
          <a:xfrm>
            <a:off x="1285203" y="2514472"/>
            <a:ext cx="9621593" cy="18290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6" name="Diagram 5" descr="Graphic showing a navigation guide of upcoming sections, with current section highlighted and next section indicated.">
            <a:extLst>
              <a:ext uri="{FF2B5EF4-FFF2-40B4-BE49-F238E27FC236}">
                <a16:creationId xmlns:a16="http://schemas.microsoft.com/office/drawing/2014/main" id="{D52FF0C8-FBA3-73AB-4614-6AC2879FF8BC}"/>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1757761802"/>
              </p:ext>
            </p:extLst>
          </p:nvPr>
        </p:nvGraphicFramePr>
        <p:xfrm>
          <a:off x="1295400" y="6266072"/>
          <a:ext cx="9601199" cy="3053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761484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840D4-A16F-2565-8CA5-7E01F408B4B3}"/>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9D1F2F3-69E3-CE0D-BE3B-998BCEF9F06A}"/>
              </a:ext>
            </a:extLst>
          </p:cNvPr>
          <p:cNvSpPr>
            <a:spLocks noGrp="1"/>
          </p:cNvSpPr>
          <p:nvPr>
            <p:ph type="sldNum" sz="quarter" idx="4"/>
          </p:nvPr>
        </p:nvSpPr>
        <p:spPr/>
        <p:txBody>
          <a:bodyPr/>
          <a:lstStyle/>
          <a:p>
            <a:fld id="{BF649C54-126D-E34B-AD72-FB0E0D2DFC3C}" type="slidenum">
              <a:rPr lang="en-US" smtClean="0"/>
              <a:pPr/>
              <a:t>17</a:t>
            </a:fld>
            <a:endParaRPr lang="en-US" sz="900"/>
          </a:p>
        </p:txBody>
      </p:sp>
      <p:sp>
        <p:nvSpPr>
          <p:cNvPr id="19" name="Title 2">
            <a:extLst>
              <a:ext uri="{FF2B5EF4-FFF2-40B4-BE49-F238E27FC236}">
                <a16:creationId xmlns:a16="http://schemas.microsoft.com/office/drawing/2014/main" id="{AD201F48-7B70-ADC2-33C6-E93AE2B7E581}"/>
              </a:ext>
            </a:extLst>
          </p:cNvPr>
          <p:cNvSpPr>
            <a:spLocks noGrp="1"/>
          </p:cNvSpPr>
          <p:nvPr>
            <p:ph type="title"/>
          </p:nvPr>
        </p:nvSpPr>
        <p:spPr>
          <a:xfrm>
            <a:off x="838202" y="1048294"/>
            <a:ext cx="10515601" cy="1188738"/>
          </a:xfrm>
        </p:spPr>
        <p:txBody>
          <a:bodyPr/>
          <a:lstStyle/>
          <a:p>
            <a:r>
              <a:rPr lang="en-US" dirty="0"/>
              <a:t>Older Adult Homelessness</a:t>
            </a:r>
          </a:p>
        </p:txBody>
      </p:sp>
      <p:sp>
        <p:nvSpPr>
          <p:cNvPr id="20" name="Text Placeholder 5">
            <a:extLst>
              <a:ext uri="{FF2B5EF4-FFF2-40B4-BE49-F238E27FC236}">
                <a16:creationId xmlns:a16="http://schemas.microsoft.com/office/drawing/2014/main" id="{DA58D296-B53A-EEF4-D6BF-A93D6BBEDCFE}"/>
              </a:ext>
            </a:extLst>
          </p:cNvPr>
          <p:cNvSpPr>
            <a:spLocks noGrp="1"/>
          </p:cNvSpPr>
          <p:nvPr>
            <p:ph type="body" sz="quarter" idx="18"/>
          </p:nvPr>
        </p:nvSpPr>
        <p:spPr>
          <a:xfrm>
            <a:off x="838200" y="157163"/>
            <a:ext cx="8139113" cy="373062"/>
          </a:xfrm>
        </p:spPr>
        <p:txBody>
          <a:bodyPr/>
          <a:lstStyle/>
          <a:p>
            <a:r>
              <a:rPr lang="en-US" dirty="0"/>
              <a:t>SPECIAL POPULATIONS</a:t>
            </a:r>
          </a:p>
        </p:txBody>
      </p:sp>
      <p:sp>
        <p:nvSpPr>
          <p:cNvPr id="21" name="TextBox 20">
            <a:extLst>
              <a:ext uri="{FF2B5EF4-FFF2-40B4-BE49-F238E27FC236}">
                <a16:creationId xmlns:a16="http://schemas.microsoft.com/office/drawing/2014/main" id="{EB67BA79-4080-7529-9C4D-A54AA3ABE0F0}"/>
              </a:ext>
            </a:extLst>
          </p:cNvPr>
          <p:cNvSpPr txBox="1"/>
          <p:nvPr/>
        </p:nvSpPr>
        <p:spPr>
          <a:xfrm>
            <a:off x="1101237" y="4886376"/>
            <a:ext cx="10607039" cy="923330"/>
          </a:xfrm>
          <a:prstGeom prst="rect">
            <a:avLst/>
          </a:prstGeom>
          <a:noFill/>
        </p:spPr>
        <p:txBody>
          <a:bodyPr wrap="square" rtlCol="0">
            <a:spAutoFit/>
          </a:bodyPr>
          <a:lstStyle/>
          <a:p>
            <a:pPr marL="285750" indent="-285750">
              <a:buFont typeface="Arial" panose="020B0604020202020204" pitchFamily="34" charset="0"/>
              <a:buChar char="•"/>
            </a:pPr>
            <a:r>
              <a:rPr lang="en-US" dirty="0"/>
              <a:t>Older adults age 60+ decreased from </a:t>
            </a:r>
            <a:r>
              <a:rPr lang="en-US" b="1" dirty="0"/>
              <a:t>171 </a:t>
            </a:r>
            <a:r>
              <a:rPr lang="en-US" dirty="0"/>
              <a:t>in 2024 to 151 in 2026, a 12% decrease. </a:t>
            </a:r>
          </a:p>
          <a:p>
            <a:pPr marL="285750" indent="-285750">
              <a:buFont typeface="Arial" panose="020B0604020202020204" pitchFamily="34" charset="0"/>
              <a:buChar char="•"/>
            </a:pPr>
            <a:r>
              <a:rPr lang="en-US" dirty="0"/>
              <a:t>Of those older adults, 69% were unsheltered and 31% were sheltered.</a:t>
            </a:r>
          </a:p>
          <a:p>
            <a:endParaRPr lang="en-US" dirty="0"/>
          </a:p>
        </p:txBody>
      </p:sp>
      <p:pic>
        <p:nvPicPr>
          <p:cNvPr id="4" name="Picture 3">
            <a:extLst>
              <a:ext uri="{FF2B5EF4-FFF2-40B4-BE49-F238E27FC236}">
                <a16:creationId xmlns:a16="http://schemas.microsoft.com/office/drawing/2014/main" id="{97055C53-B795-6772-6A4F-1816D73DCAC4}"/>
              </a:ext>
            </a:extLst>
          </p:cNvPr>
          <p:cNvPicPr>
            <a:picLocks noChangeAspect="1"/>
          </p:cNvPicPr>
          <p:nvPr/>
        </p:nvPicPr>
        <p:blipFill>
          <a:blip r:embed="rId2"/>
          <a:stretch>
            <a:fillRect/>
          </a:stretch>
        </p:blipFill>
        <p:spPr>
          <a:xfrm>
            <a:off x="702986" y="2423160"/>
            <a:ext cx="10786028" cy="20116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7" name="Diagram 6" descr="Graphic showing a navigation guide of upcoming sections, with current section highlighted and next section indicated.">
            <a:extLst>
              <a:ext uri="{FF2B5EF4-FFF2-40B4-BE49-F238E27FC236}">
                <a16:creationId xmlns:a16="http://schemas.microsoft.com/office/drawing/2014/main" id="{715EBACA-3B2C-7E60-1B76-3B24F685DA2E}"/>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1757761802"/>
              </p:ext>
            </p:extLst>
          </p:nvPr>
        </p:nvGraphicFramePr>
        <p:xfrm>
          <a:off x="1295400" y="6266072"/>
          <a:ext cx="9601199" cy="3053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105384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66876-2B40-6072-BD31-07AB603B298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98A3305-9BEA-AF08-7D4F-5EBA4B18F8E3}"/>
              </a:ext>
            </a:extLst>
          </p:cNvPr>
          <p:cNvSpPr>
            <a:spLocks noGrp="1"/>
          </p:cNvSpPr>
          <p:nvPr>
            <p:ph type="title"/>
          </p:nvPr>
        </p:nvSpPr>
        <p:spPr>
          <a:xfrm>
            <a:off x="2930323" y="2494689"/>
            <a:ext cx="7899973" cy="2063888"/>
          </a:xfrm>
        </p:spPr>
        <p:txBody>
          <a:bodyPr/>
          <a:lstStyle/>
          <a:p>
            <a:r>
              <a:rPr lang="en-US" dirty="0">
                <a:latin typeface="Futura" panose="02000503030000020003" pitchFamily="2" charset="0"/>
              </a:rPr>
              <a:t>Additional Responses from the PIT Survey</a:t>
            </a:r>
          </a:p>
        </p:txBody>
      </p:sp>
      <p:sp>
        <p:nvSpPr>
          <p:cNvPr id="6" name="Text Placeholder 5">
            <a:extLst>
              <a:ext uri="{FF2B5EF4-FFF2-40B4-BE49-F238E27FC236}">
                <a16:creationId xmlns:a16="http://schemas.microsoft.com/office/drawing/2014/main" id="{0CACA3BE-0C95-15F9-7056-10DC84BEF03A}"/>
              </a:ext>
            </a:extLst>
          </p:cNvPr>
          <p:cNvSpPr>
            <a:spLocks noGrp="1"/>
          </p:cNvSpPr>
          <p:nvPr>
            <p:ph type="body" sz="quarter" idx="14"/>
          </p:nvPr>
        </p:nvSpPr>
        <p:spPr/>
        <p:txBody>
          <a:bodyPr/>
          <a:lstStyle/>
          <a:p>
            <a:r>
              <a:rPr lang="en-US" dirty="0"/>
              <a:t>Survey Results</a:t>
            </a:r>
          </a:p>
        </p:txBody>
      </p:sp>
      <p:sp>
        <p:nvSpPr>
          <p:cNvPr id="4" name="Slide Number Placeholder 3">
            <a:extLst>
              <a:ext uri="{FF2B5EF4-FFF2-40B4-BE49-F238E27FC236}">
                <a16:creationId xmlns:a16="http://schemas.microsoft.com/office/drawing/2014/main" id="{A5E95968-49AD-9B15-F3AE-D3597627ACA7}"/>
              </a:ext>
            </a:extLst>
          </p:cNvPr>
          <p:cNvSpPr>
            <a:spLocks noGrp="1"/>
          </p:cNvSpPr>
          <p:nvPr>
            <p:ph type="sldNum" sz="quarter" idx="4"/>
          </p:nvPr>
        </p:nvSpPr>
        <p:spPr/>
        <p:txBody>
          <a:bodyPr/>
          <a:lstStyle/>
          <a:p>
            <a:fld id="{BF649C54-126D-E34B-AD72-FB0E0D2DFC3C}" type="slidenum">
              <a:rPr lang="en-US" smtClean="0"/>
              <a:pPr/>
              <a:t>18</a:t>
            </a:fld>
            <a:endParaRPr lang="en-US"/>
          </a:p>
        </p:txBody>
      </p:sp>
    </p:spTree>
    <p:extLst>
      <p:ext uri="{BB962C8B-B14F-4D97-AF65-F5344CB8AC3E}">
        <p14:creationId xmlns:p14="http://schemas.microsoft.com/office/powerpoint/2010/main" val="24129193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1EB7A9-016C-0BA1-0F82-92A6AC40204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ABFD8F5-8B16-E5F3-AF04-832BF0754998}"/>
              </a:ext>
            </a:extLst>
          </p:cNvPr>
          <p:cNvSpPr>
            <a:spLocks noGrp="1"/>
          </p:cNvSpPr>
          <p:nvPr>
            <p:ph type="title"/>
          </p:nvPr>
        </p:nvSpPr>
        <p:spPr>
          <a:xfrm>
            <a:off x="438776" y="1048294"/>
            <a:ext cx="11518761" cy="1188738"/>
          </a:xfrm>
        </p:spPr>
        <p:txBody>
          <a:bodyPr/>
          <a:lstStyle/>
          <a:p>
            <a:r>
              <a:rPr lang="en-US" dirty="0"/>
              <a:t>Length in Marin, Prior Residence, &amp; Duration Homeless</a:t>
            </a:r>
          </a:p>
        </p:txBody>
      </p:sp>
      <p:sp>
        <p:nvSpPr>
          <p:cNvPr id="4" name="Slide Number Placeholder 3">
            <a:extLst>
              <a:ext uri="{FF2B5EF4-FFF2-40B4-BE49-F238E27FC236}">
                <a16:creationId xmlns:a16="http://schemas.microsoft.com/office/drawing/2014/main" id="{1197A3E2-CEB6-BE75-6D38-D4D339BA313C}"/>
              </a:ext>
            </a:extLst>
          </p:cNvPr>
          <p:cNvSpPr>
            <a:spLocks noGrp="1"/>
          </p:cNvSpPr>
          <p:nvPr>
            <p:ph type="sldNum" sz="quarter" idx="4"/>
          </p:nvPr>
        </p:nvSpPr>
        <p:spPr/>
        <p:txBody>
          <a:bodyPr/>
          <a:lstStyle/>
          <a:p>
            <a:fld id="{BF649C54-126D-E34B-AD72-FB0E0D2DFC3C}" type="slidenum">
              <a:rPr lang="en-US" smtClean="0"/>
              <a:pPr/>
              <a:t>19</a:t>
            </a:fld>
            <a:endParaRPr lang="en-US" sz="900" dirty="0"/>
          </a:p>
        </p:txBody>
      </p:sp>
      <p:sp>
        <p:nvSpPr>
          <p:cNvPr id="5" name="Text Placeholder 4">
            <a:extLst>
              <a:ext uri="{FF2B5EF4-FFF2-40B4-BE49-F238E27FC236}">
                <a16:creationId xmlns:a16="http://schemas.microsoft.com/office/drawing/2014/main" id="{2AE818C3-73DC-470E-3390-C88AFA9FE701}"/>
              </a:ext>
            </a:extLst>
          </p:cNvPr>
          <p:cNvSpPr>
            <a:spLocks noGrp="1"/>
          </p:cNvSpPr>
          <p:nvPr>
            <p:ph type="body" sz="quarter" idx="18"/>
          </p:nvPr>
        </p:nvSpPr>
        <p:spPr/>
        <p:txBody>
          <a:bodyPr/>
          <a:lstStyle/>
          <a:p>
            <a:r>
              <a:rPr lang="en-US" dirty="0"/>
              <a:t>SURVEY RESULTS</a:t>
            </a:r>
          </a:p>
        </p:txBody>
      </p:sp>
      <p:pic>
        <p:nvPicPr>
          <p:cNvPr id="6" name="Picture 5">
            <a:extLst>
              <a:ext uri="{FF2B5EF4-FFF2-40B4-BE49-F238E27FC236}">
                <a16:creationId xmlns:a16="http://schemas.microsoft.com/office/drawing/2014/main" id="{798FD542-4B7E-36C6-AA66-51E52D0B85C9}"/>
              </a:ext>
            </a:extLst>
          </p:cNvPr>
          <p:cNvPicPr>
            <a:picLocks noChangeAspect="1"/>
          </p:cNvPicPr>
          <p:nvPr/>
        </p:nvPicPr>
        <p:blipFill>
          <a:blip r:embed="rId3"/>
          <a:stretch>
            <a:fillRect/>
          </a:stretch>
        </p:blipFill>
        <p:spPr>
          <a:xfrm>
            <a:off x="336620" y="2237032"/>
            <a:ext cx="11518760" cy="3356746"/>
          </a:xfrm>
          <a:prstGeom prst="rect">
            <a:avLst/>
          </a:prstGeom>
        </p:spPr>
      </p:pic>
      <p:graphicFrame>
        <p:nvGraphicFramePr>
          <p:cNvPr id="8" name="Diagram 7" descr="Graphic showing a navigation guide of upcoming sections, with current section highlighted and next section indicated.">
            <a:extLst>
              <a:ext uri="{FF2B5EF4-FFF2-40B4-BE49-F238E27FC236}">
                <a16:creationId xmlns:a16="http://schemas.microsoft.com/office/drawing/2014/main" id="{12E495C2-A72F-EB70-8166-D31D87065C7D}"/>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1069139743"/>
              </p:ext>
            </p:extLst>
          </p:nvPr>
        </p:nvGraphicFramePr>
        <p:xfrm>
          <a:off x="1295400" y="6266072"/>
          <a:ext cx="9601199" cy="30532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2841026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7587C-02AA-050D-4072-12B5602D61F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1597C93-9161-2F4B-65B3-E7CD073D7A32}"/>
              </a:ext>
            </a:extLst>
          </p:cNvPr>
          <p:cNvSpPr>
            <a:spLocks noGrp="1"/>
          </p:cNvSpPr>
          <p:nvPr>
            <p:ph type="title"/>
          </p:nvPr>
        </p:nvSpPr>
        <p:spPr>
          <a:xfrm>
            <a:off x="438776" y="1048294"/>
            <a:ext cx="11518761" cy="1188738"/>
          </a:xfrm>
        </p:spPr>
        <p:txBody>
          <a:bodyPr/>
          <a:lstStyle/>
          <a:p>
            <a:r>
              <a:rPr lang="en-US" dirty="0"/>
              <a:t>First-Time Homeless &amp; Age At Entry</a:t>
            </a:r>
          </a:p>
        </p:txBody>
      </p:sp>
      <p:sp>
        <p:nvSpPr>
          <p:cNvPr id="4" name="Slide Number Placeholder 3">
            <a:extLst>
              <a:ext uri="{FF2B5EF4-FFF2-40B4-BE49-F238E27FC236}">
                <a16:creationId xmlns:a16="http://schemas.microsoft.com/office/drawing/2014/main" id="{1910A61A-1636-5558-D9B3-A312994105A9}"/>
              </a:ext>
            </a:extLst>
          </p:cNvPr>
          <p:cNvSpPr>
            <a:spLocks noGrp="1"/>
          </p:cNvSpPr>
          <p:nvPr>
            <p:ph type="sldNum" sz="quarter" idx="4"/>
          </p:nvPr>
        </p:nvSpPr>
        <p:spPr/>
        <p:txBody>
          <a:bodyPr/>
          <a:lstStyle/>
          <a:p>
            <a:fld id="{BF649C54-126D-E34B-AD72-FB0E0D2DFC3C}" type="slidenum">
              <a:rPr lang="en-US" smtClean="0"/>
              <a:pPr/>
              <a:t>20</a:t>
            </a:fld>
            <a:endParaRPr lang="en-US" sz="900" dirty="0"/>
          </a:p>
        </p:txBody>
      </p:sp>
      <p:sp>
        <p:nvSpPr>
          <p:cNvPr id="5" name="Text Placeholder 4">
            <a:extLst>
              <a:ext uri="{FF2B5EF4-FFF2-40B4-BE49-F238E27FC236}">
                <a16:creationId xmlns:a16="http://schemas.microsoft.com/office/drawing/2014/main" id="{943E4E84-AA9C-9BBC-664F-B1A8A9A43B32}"/>
              </a:ext>
            </a:extLst>
          </p:cNvPr>
          <p:cNvSpPr>
            <a:spLocks noGrp="1"/>
          </p:cNvSpPr>
          <p:nvPr>
            <p:ph type="body" sz="quarter" idx="18"/>
          </p:nvPr>
        </p:nvSpPr>
        <p:spPr/>
        <p:txBody>
          <a:bodyPr/>
          <a:lstStyle/>
          <a:p>
            <a:r>
              <a:rPr lang="en-US" dirty="0"/>
              <a:t>SURVEY RESULTS</a:t>
            </a:r>
          </a:p>
        </p:txBody>
      </p:sp>
      <p:pic>
        <p:nvPicPr>
          <p:cNvPr id="7" name="Picture 6">
            <a:extLst>
              <a:ext uri="{FF2B5EF4-FFF2-40B4-BE49-F238E27FC236}">
                <a16:creationId xmlns:a16="http://schemas.microsoft.com/office/drawing/2014/main" id="{5C465578-6347-8F84-9DD0-D45AFBEDEEB7}"/>
              </a:ext>
            </a:extLst>
          </p:cNvPr>
          <p:cNvPicPr>
            <a:picLocks noChangeAspect="1"/>
          </p:cNvPicPr>
          <p:nvPr/>
        </p:nvPicPr>
        <p:blipFill>
          <a:blip r:embed="rId3"/>
          <a:stretch>
            <a:fillRect/>
          </a:stretch>
        </p:blipFill>
        <p:spPr>
          <a:xfrm>
            <a:off x="2512919" y="2237032"/>
            <a:ext cx="7166162" cy="3055282"/>
          </a:xfrm>
          <a:prstGeom prst="rect">
            <a:avLst/>
          </a:prstGeom>
        </p:spPr>
      </p:pic>
      <p:graphicFrame>
        <p:nvGraphicFramePr>
          <p:cNvPr id="12" name="Diagram 11" descr="Graphic showing a navigation guide of upcoming sections, with current section highlighted and next section indicated.">
            <a:extLst>
              <a:ext uri="{FF2B5EF4-FFF2-40B4-BE49-F238E27FC236}">
                <a16:creationId xmlns:a16="http://schemas.microsoft.com/office/drawing/2014/main" id="{EC4CC70B-419E-1974-1C2B-CFA223AE11B1}"/>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1775477236"/>
              </p:ext>
            </p:extLst>
          </p:nvPr>
        </p:nvGraphicFramePr>
        <p:xfrm>
          <a:off x="1295400" y="6266072"/>
          <a:ext cx="9601199" cy="30532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241868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0066098-241F-9397-E866-9DB4E28ABC37}"/>
              </a:ext>
            </a:extLst>
          </p:cNvPr>
          <p:cNvSpPr>
            <a:spLocks noGrp="1"/>
          </p:cNvSpPr>
          <p:nvPr>
            <p:ph type="title"/>
          </p:nvPr>
        </p:nvSpPr>
        <p:spPr/>
        <p:txBody>
          <a:bodyPr/>
          <a:lstStyle/>
          <a:p>
            <a:r>
              <a:rPr lang="en-US" dirty="0"/>
              <a:t>Precipitating Cause That Led to Homelessness</a:t>
            </a:r>
          </a:p>
        </p:txBody>
      </p:sp>
      <p:sp>
        <p:nvSpPr>
          <p:cNvPr id="4" name="Slide Number Placeholder 3">
            <a:extLst>
              <a:ext uri="{FF2B5EF4-FFF2-40B4-BE49-F238E27FC236}">
                <a16:creationId xmlns:a16="http://schemas.microsoft.com/office/drawing/2014/main" id="{EB977596-A36F-50F9-5507-98CE1D904F17}"/>
              </a:ext>
            </a:extLst>
          </p:cNvPr>
          <p:cNvSpPr>
            <a:spLocks noGrp="1"/>
          </p:cNvSpPr>
          <p:nvPr>
            <p:ph type="sldNum" sz="quarter" idx="4"/>
          </p:nvPr>
        </p:nvSpPr>
        <p:spPr/>
        <p:txBody>
          <a:bodyPr/>
          <a:lstStyle/>
          <a:p>
            <a:fld id="{BF649C54-126D-E34B-AD72-FB0E0D2DFC3C}" type="slidenum">
              <a:rPr lang="en-US" smtClean="0"/>
              <a:pPr/>
              <a:t>21</a:t>
            </a:fld>
            <a:endParaRPr lang="en-US" sz="900" dirty="0"/>
          </a:p>
        </p:txBody>
      </p:sp>
      <p:sp>
        <p:nvSpPr>
          <p:cNvPr id="5" name="Text Placeholder 4">
            <a:extLst>
              <a:ext uri="{FF2B5EF4-FFF2-40B4-BE49-F238E27FC236}">
                <a16:creationId xmlns:a16="http://schemas.microsoft.com/office/drawing/2014/main" id="{5C2BE3F9-9654-BF19-27E1-BFF3DC3845F6}"/>
              </a:ext>
            </a:extLst>
          </p:cNvPr>
          <p:cNvSpPr>
            <a:spLocks noGrp="1"/>
          </p:cNvSpPr>
          <p:nvPr>
            <p:ph type="body" sz="quarter" idx="18"/>
          </p:nvPr>
        </p:nvSpPr>
        <p:spPr/>
        <p:txBody>
          <a:bodyPr/>
          <a:lstStyle/>
          <a:p>
            <a:r>
              <a:rPr lang="en-US" dirty="0"/>
              <a:t>SURVEY RESULTS</a:t>
            </a:r>
          </a:p>
        </p:txBody>
      </p:sp>
      <p:pic>
        <p:nvPicPr>
          <p:cNvPr id="9" name="Picture 8">
            <a:extLst>
              <a:ext uri="{FF2B5EF4-FFF2-40B4-BE49-F238E27FC236}">
                <a16:creationId xmlns:a16="http://schemas.microsoft.com/office/drawing/2014/main" id="{914A84F5-FED3-7A92-73BA-5B3C49C3DDD4}"/>
              </a:ext>
            </a:extLst>
          </p:cNvPr>
          <p:cNvPicPr>
            <a:picLocks noChangeAspect="1"/>
          </p:cNvPicPr>
          <p:nvPr/>
        </p:nvPicPr>
        <p:blipFill>
          <a:blip r:embed="rId3"/>
          <a:srcRect t="54041"/>
          <a:stretch>
            <a:fillRect/>
          </a:stretch>
        </p:blipFill>
        <p:spPr>
          <a:xfrm>
            <a:off x="1770067" y="4313289"/>
            <a:ext cx="8430802" cy="1729383"/>
          </a:xfrm>
          <a:prstGeom prst="rect">
            <a:avLst/>
          </a:prstGeom>
        </p:spPr>
      </p:pic>
      <p:pic>
        <p:nvPicPr>
          <p:cNvPr id="11" name="Picture 10">
            <a:extLst>
              <a:ext uri="{FF2B5EF4-FFF2-40B4-BE49-F238E27FC236}">
                <a16:creationId xmlns:a16="http://schemas.microsoft.com/office/drawing/2014/main" id="{C91D976A-D0C1-B400-F2B4-3719DD119343}"/>
              </a:ext>
            </a:extLst>
          </p:cNvPr>
          <p:cNvPicPr>
            <a:picLocks noChangeAspect="1"/>
          </p:cNvPicPr>
          <p:nvPr/>
        </p:nvPicPr>
        <p:blipFill>
          <a:blip r:embed="rId3"/>
          <a:srcRect l="34168" t="4470" b="45960"/>
          <a:stretch>
            <a:fillRect/>
          </a:stretch>
        </p:blipFill>
        <p:spPr>
          <a:xfrm>
            <a:off x="3320922" y="2448047"/>
            <a:ext cx="5550156" cy="1865242"/>
          </a:xfrm>
          <a:prstGeom prst="rect">
            <a:avLst/>
          </a:prstGeom>
        </p:spPr>
      </p:pic>
      <p:graphicFrame>
        <p:nvGraphicFramePr>
          <p:cNvPr id="13" name="Diagram 12" descr="Graphic showing a navigation guide of upcoming sections, with current section highlighted and next section indicated.">
            <a:extLst>
              <a:ext uri="{FF2B5EF4-FFF2-40B4-BE49-F238E27FC236}">
                <a16:creationId xmlns:a16="http://schemas.microsoft.com/office/drawing/2014/main" id="{6F16F2C9-8216-36F5-6B29-B709E5D2823F}"/>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1775477236"/>
              </p:ext>
            </p:extLst>
          </p:nvPr>
        </p:nvGraphicFramePr>
        <p:xfrm>
          <a:off x="1295400" y="6266072"/>
          <a:ext cx="9601199" cy="30532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291801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084CF-867C-926C-CC97-C420B991B14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CDB8799-BF6E-B600-2AA5-A7ED6803DC73}"/>
              </a:ext>
            </a:extLst>
          </p:cNvPr>
          <p:cNvSpPr>
            <a:spLocks noGrp="1"/>
          </p:cNvSpPr>
          <p:nvPr>
            <p:ph type="title"/>
          </p:nvPr>
        </p:nvSpPr>
        <p:spPr/>
        <p:txBody>
          <a:bodyPr/>
          <a:lstStyle/>
          <a:p>
            <a:r>
              <a:rPr lang="en-US" dirty="0"/>
              <a:t>Primary Sleeping Accommodation</a:t>
            </a:r>
          </a:p>
        </p:txBody>
      </p:sp>
      <p:sp>
        <p:nvSpPr>
          <p:cNvPr id="4" name="Slide Number Placeholder 3">
            <a:extLst>
              <a:ext uri="{FF2B5EF4-FFF2-40B4-BE49-F238E27FC236}">
                <a16:creationId xmlns:a16="http://schemas.microsoft.com/office/drawing/2014/main" id="{9616E45D-3C29-0DF4-AA12-F0E042666CED}"/>
              </a:ext>
            </a:extLst>
          </p:cNvPr>
          <p:cNvSpPr>
            <a:spLocks noGrp="1"/>
          </p:cNvSpPr>
          <p:nvPr>
            <p:ph type="sldNum" sz="quarter" idx="4"/>
          </p:nvPr>
        </p:nvSpPr>
        <p:spPr/>
        <p:txBody>
          <a:bodyPr/>
          <a:lstStyle/>
          <a:p>
            <a:fld id="{BF649C54-126D-E34B-AD72-FB0E0D2DFC3C}" type="slidenum">
              <a:rPr lang="en-US" smtClean="0"/>
              <a:pPr/>
              <a:t>22</a:t>
            </a:fld>
            <a:endParaRPr lang="en-US" sz="900"/>
          </a:p>
        </p:txBody>
      </p:sp>
      <p:sp>
        <p:nvSpPr>
          <p:cNvPr id="5" name="Text Placeholder 4">
            <a:extLst>
              <a:ext uri="{FF2B5EF4-FFF2-40B4-BE49-F238E27FC236}">
                <a16:creationId xmlns:a16="http://schemas.microsoft.com/office/drawing/2014/main" id="{4ABF8881-167E-E32B-8EE9-B4BCFC64C715}"/>
              </a:ext>
            </a:extLst>
          </p:cNvPr>
          <p:cNvSpPr>
            <a:spLocks noGrp="1"/>
          </p:cNvSpPr>
          <p:nvPr>
            <p:ph type="body" sz="quarter" idx="18"/>
          </p:nvPr>
        </p:nvSpPr>
        <p:spPr/>
        <p:txBody>
          <a:bodyPr/>
          <a:lstStyle/>
          <a:p>
            <a:r>
              <a:rPr lang="en-US" dirty="0"/>
              <a:t>SURVEY RESULTS</a:t>
            </a:r>
          </a:p>
        </p:txBody>
      </p:sp>
      <p:pic>
        <p:nvPicPr>
          <p:cNvPr id="6" name="Picture 5">
            <a:extLst>
              <a:ext uri="{FF2B5EF4-FFF2-40B4-BE49-F238E27FC236}">
                <a16:creationId xmlns:a16="http://schemas.microsoft.com/office/drawing/2014/main" id="{E8C99562-C87D-C12E-6B8A-C0CDAA52221A}"/>
              </a:ext>
            </a:extLst>
          </p:cNvPr>
          <p:cNvPicPr>
            <a:picLocks noChangeAspect="1"/>
          </p:cNvPicPr>
          <p:nvPr/>
        </p:nvPicPr>
        <p:blipFill>
          <a:blip r:embed="rId2"/>
          <a:stretch>
            <a:fillRect/>
          </a:stretch>
        </p:blipFill>
        <p:spPr>
          <a:xfrm>
            <a:off x="0" y="2650081"/>
            <a:ext cx="12192000" cy="2542575"/>
          </a:xfrm>
          <a:prstGeom prst="rect">
            <a:avLst/>
          </a:prstGeom>
        </p:spPr>
      </p:pic>
      <p:graphicFrame>
        <p:nvGraphicFramePr>
          <p:cNvPr id="8" name="Diagram 7" descr="Graphic showing a navigation guide of upcoming sections, with current section highlighted and next section indicated.">
            <a:extLst>
              <a:ext uri="{FF2B5EF4-FFF2-40B4-BE49-F238E27FC236}">
                <a16:creationId xmlns:a16="http://schemas.microsoft.com/office/drawing/2014/main" id="{0FF3336F-B6A7-B986-884B-D7AF496E033B}"/>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1775477236"/>
              </p:ext>
            </p:extLst>
          </p:nvPr>
        </p:nvGraphicFramePr>
        <p:xfrm>
          <a:off x="1295400" y="6266072"/>
          <a:ext cx="9601199" cy="3053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986427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5449B-A045-35CC-0ACF-E622712D015B}"/>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941279E-9993-8F17-0BB9-DFE38454B12D}"/>
              </a:ext>
            </a:extLst>
          </p:cNvPr>
          <p:cNvSpPr>
            <a:spLocks noGrp="1"/>
          </p:cNvSpPr>
          <p:nvPr>
            <p:ph type="sldNum" sz="quarter" idx="4"/>
          </p:nvPr>
        </p:nvSpPr>
        <p:spPr/>
        <p:txBody>
          <a:bodyPr/>
          <a:lstStyle/>
          <a:p>
            <a:fld id="{BF649C54-126D-E34B-AD72-FB0E0D2DFC3C}" type="slidenum">
              <a:rPr lang="en-US" smtClean="0"/>
              <a:pPr/>
              <a:t>23</a:t>
            </a:fld>
            <a:endParaRPr lang="en-US" sz="900" dirty="0"/>
          </a:p>
        </p:txBody>
      </p:sp>
      <p:sp>
        <p:nvSpPr>
          <p:cNvPr id="5" name="Text Placeholder 4">
            <a:extLst>
              <a:ext uri="{FF2B5EF4-FFF2-40B4-BE49-F238E27FC236}">
                <a16:creationId xmlns:a16="http://schemas.microsoft.com/office/drawing/2014/main" id="{928BE344-61DC-9AE5-FD7F-F49E086BFCB4}"/>
              </a:ext>
            </a:extLst>
          </p:cNvPr>
          <p:cNvSpPr>
            <a:spLocks noGrp="1"/>
          </p:cNvSpPr>
          <p:nvPr>
            <p:ph type="body" sz="quarter" idx="18"/>
          </p:nvPr>
        </p:nvSpPr>
        <p:spPr/>
        <p:txBody>
          <a:bodyPr/>
          <a:lstStyle/>
          <a:p>
            <a:r>
              <a:rPr lang="en-US" dirty="0"/>
              <a:t>SURVEY RESULTS</a:t>
            </a:r>
          </a:p>
        </p:txBody>
      </p:sp>
      <p:pic>
        <p:nvPicPr>
          <p:cNvPr id="8" name="Picture 7">
            <a:extLst>
              <a:ext uri="{FF2B5EF4-FFF2-40B4-BE49-F238E27FC236}">
                <a16:creationId xmlns:a16="http://schemas.microsoft.com/office/drawing/2014/main" id="{E97F669C-773C-629E-5C8F-FEA367F7BFD1}"/>
              </a:ext>
            </a:extLst>
          </p:cNvPr>
          <p:cNvPicPr>
            <a:picLocks noChangeAspect="1"/>
          </p:cNvPicPr>
          <p:nvPr/>
        </p:nvPicPr>
        <p:blipFill>
          <a:blip r:embed="rId3"/>
          <a:stretch>
            <a:fillRect/>
          </a:stretch>
        </p:blipFill>
        <p:spPr>
          <a:xfrm>
            <a:off x="1420349" y="1734076"/>
            <a:ext cx="9351302" cy="3389847"/>
          </a:xfrm>
          <a:prstGeom prst="rect">
            <a:avLst/>
          </a:prstGeom>
          <a:noFill/>
        </p:spPr>
      </p:pic>
      <p:sp>
        <p:nvSpPr>
          <p:cNvPr id="10" name="Title 2">
            <a:extLst>
              <a:ext uri="{FF2B5EF4-FFF2-40B4-BE49-F238E27FC236}">
                <a16:creationId xmlns:a16="http://schemas.microsoft.com/office/drawing/2014/main" id="{4B3AFB91-EDCB-6424-65DF-D4F302FE90F5}"/>
              </a:ext>
            </a:extLst>
          </p:cNvPr>
          <p:cNvSpPr>
            <a:spLocks noGrp="1"/>
          </p:cNvSpPr>
          <p:nvPr>
            <p:ph type="title"/>
          </p:nvPr>
        </p:nvSpPr>
        <p:spPr>
          <a:xfrm>
            <a:off x="838202" y="1048294"/>
            <a:ext cx="10515601" cy="1188738"/>
          </a:xfrm>
        </p:spPr>
        <p:txBody>
          <a:bodyPr/>
          <a:lstStyle/>
          <a:p>
            <a:r>
              <a:rPr lang="en-US" dirty="0"/>
              <a:t>Disabling Conditions</a:t>
            </a:r>
          </a:p>
        </p:txBody>
      </p:sp>
      <p:graphicFrame>
        <p:nvGraphicFramePr>
          <p:cNvPr id="13" name="Diagram 12" descr="Graphic showing a navigation guide of upcoming sections, with current section highlighted and next section indicated.">
            <a:extLst>
              <a:ext uri="{FF2B5EF4-FFF2-40B4-BE49-F238E27FC236}">
                <a16:creationId xmlns:a16="http://schemas.microsoft.com/office/drawing/2014/main" id="{2A2A8A61-B98C-185A-9452-1D57E3A944BD}"/>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1775477236"/>
              </p:ext>
            </p:extLst>
          </p:nvPr>
        </p:nvGraphicFramePr>
        <p:xfrm>
          <a:off x="1295400" y="6266072"/>
          <a:ext cx="9601199" cy="30532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0196003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786FB-8B14-09A3-C5A6-FF3D31BF61A1}"/>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EFFBA14-DAC4-DFE4-6EF0-DE51A8675A4B}"/>
              </a:ext>
            </a:extLst>
          </p:cNvPr>
          <p:cNvSpPr>
            <a:spLocks noGrp="1"/>
          </p:cNvSpPr>
          <p:nvPr>
            <p:ph type="sldNum" sz="quarter" idx="4"/>
          </p:nvPr>
        </p:nvSpPr>
        <p:spPr/>
        <p:txBody>
          <a:bodyPr/>
          <a:lstStyle/>
          <a:p>
            <a:fld id="{BF649C54-126D-E34B-AD72-FB0E0D2DFC3C}" type="slidenum">
              <a:rPr lang="en-US" smtClean="0"/>
              <a:pPr/>
              <a:t>24</a:t>
            </a:fld>
            <a:endParaRPr lang="en-US" sz="900" dirty="0"/>
          </a:p>
        </p:txBody>
      </p:sp>
      <p:sp>
        <p:nvSpPr>
          <p:cNvPr id="5" name="Text Placeholder 4">
            <a:extLst>
              <a:ext uri="{FF2B5EF4-FFF2-40B4-BE49-F238E27FC236}">
                <a16:creationId xmlns:a16="http://schemas.microsoft.com/office/drawing/2014/main" id="{995CC293-B39B-698C-9E27-D4090AF644BD}"/>
              </a:ext>
            </a:extLst>
          </p:cNvPr>
          <p:cNvSpPr>
            <a:spLocks noGrp="1"/>
          </p:cNvSpPr>
          <p:nvPr>
            <p:ph type="body" sz="quarter" idx="18"/>
          </p:nvPr>
        </p:nvSpPr>
        <p:spPr/>
        <p:txBody>
          <a:bodyPr/>
          <a:lstStyle/>
          <a:p>
            <a:r>
              <a:rPr lang="en-US" dirty="0"/>
              <a:t>SURVEY RESULTS</a:t>
            </a:r>
          </a:p>
        </p:txBody>
      </p:sp>
      <p:pic>
        <p:nvPicPr>
          <p:cNvPr id="3" name="Picture 2">
            <a:extLst>
              <a:ext uri="{FF2B5EF4-FFF2-40B4-BE49-F238E27FC236}">
                <a16:creationId xmlns:a16="http://schemas.microsoft.com/office/drawing/2014/main" id="{5B78A857-6A50-B0C1-5D6E-22901A7DAC92}"/>
              </a:ext>
            </a:extLst>
          </p:cNvPr>
          <p:cNvPicPr>
            <a:picLocks noChangeAspect="1"/>
          </p:cNvPicPr>
          <p:nvPr/>
        </p:nvPicPr>
        <p:blipFill>
          <a:blip r:embed="rId3"/>
          <a:stretch>
            <a:fillRect/>
          </a:stretch>
        </p:blipFill>
        <p:spPr>
          <a:xfrm>
            <a:off x="338447" y="2530801"/>
            <a:ext cx="11515106" cy="2099199"/>
          </a:xfrm>
          <a:prstGeom prst="rect">
            <a:avLst/>
          </a:prstGeom>
        </p:spPr>
      </p:pic>
      <p:sp>
        <p:nvSpPr>
          <p:cNvPr id="6" name="Title 2">
            <a:extLst>
              <a:ext uri="{FF2B5EF4-FFF2-40B4-BE49-F238E27FC236}">
                <a16:creationId xmlns:a16="http://schemas.microsoft.com/office/drawing/2014/main" id="{C7263601-FF5E-36A2-9420-DFEDCDD08DD4}"/>
              </a:ext>
            </a:extLst>
          </p:cNvPr>
          <p:cNvSpPr>
            <a:spLocks noGrp="1"/>
          </p:cNvSpPr>
          <p:nvPr>
            <p:ph type="title"/>
          </p:nvPr>
        </p:nvSpPr>
        <p:spPr>
          <a:xfrm>
            <a:off x="838202" y="1048294"/>
            <a:ext cx="10515601" cy="1188738"/>
          </a:xfrm>
        </p:spPr>
        <p:txBody>
          <a:bodyPr/>
          <a:lstStyle/>
          <a:p>
            <a:r>
              <a:rPr lang="en-US" dirty="0"/>
              <a:t>Disabling Conditions</a:t>
            </a:r>
          </a:p>
        </p:txBody>
      </p:sp>
      <p:graphicFrame>
        <p:nvGraphicFramePr>
          <p:cNvPr id="9" name="Diagram 8" descr="Graphic showing a navigation guide of upcoming sections, with current section highlighted and next section indicated.">
            <a:extLst>
              <a:ext uri="{FF2B5EF4-FFF2-40B4-BE49-F238E27FC236}">
                <a16:creationId xmlns:a16="http://schemas.microsoft.com/office/drawing/2014/main" id="{EDE36E64-6870-698D-02A0-4BAE08719F0F}"/>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1775477236"/>
              </p:ext>
            </p:extLst>
          </p:nvPr>
        </p:nvGraphicFramePr>
        <p:xfrm>
          <a:off x="1295400" y="6266072"/>
          <a:ext cx="9601199" cy="30532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7844498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DD347-87CB-6A96-62A6-933802B6227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4DF3AD6-0FD4-B9F0-3E17-32B6D23163AA}"/>
              </a:ext>
            </a:extLst>
          </p:cNvPr>
          <p:cNvSpPr>
            <a:spLocks noGrp="1"/>
          </p:cNvSpPr>
          <p:nvPr>
            <p:ph type="sldNum" sz="quarter" idx="4"/>
          </p:nvPr>
        </p:nvSpPr>
        <p:spPr/>
        <p:txBody>
          <a:bodyPr/>
          <a:lstStyle/>
          <a:p>
            <a:fld id="{BF649C54-126D-E34B-AD72-FB0E0D2DFC3C}" type="slidenum">
              <a:rPr lang="en-US" smtClean="0"/>
              <a:pPr/>
              <a:t>25</a:t>
            </a:fld>
            <a:endParaRPr lang="en-US" sz="900" dirty="0"/>
          </a:p>
        </p:txBody>
      </p:sp>
      <p:sp>
        <p:nvSpPr>
          <p:cNvPr id="5" name="Text Placeholder 4">
            <a:extLst>
              <a:ext uri="{FF2B5EF4-FFF2-40B4-BE49-F238E27FC236}">
                <a16:creationId xmlns:a16="http://schemas.microsoft.com/office/drawing/2014/main" id="{E44DE89D-1FE3-50A5-0A5C-5BC6D0A4DBBE}"/>
              </a:ext>
            </a:extLst>
          </p:cNvPr>
          <p:cNvSpPr>
            <a:spLocks noGrp="1"/>
          </p:cNvSpPr>
          <p:nvPr>
            <p:ph type="body" sz="quarter" idx="18"/>
          </p:nvPr>
        </p:nvSpPr>
        <p:spPr/>
        <p:txBody>
          <a:bodyPr/>
          <a:lstStyle/>
          <a:p>
            <a:r>
              <a:rPr lang="en-US" dirty="0"/>
              <a:t>SURVEY RESULTS</a:t>
            </a:r>
          </a:p>
        </p:txBody>
      </p:sp>
      <p:sp>
        <p:nvSpPr>
          <p:cNvPr id="6" name="Title 2">
            <a:extLst>
              <a:ext uri="{FF2B5EF4-FFF2-40B4-BE49-F238E27FC236}">
                <a16:creationId xmlns:a16="http://schemas.microsoft.com/office/drawing/2014/main" id="{1BB228EB-9059-7F49-0654-736D5B40D407}"/>
              </a:ext>
            </a:extLst>
          </p:cNvPr>
          <p:cNvSpPr>
            <a:spLocks noGrp="1"/>
          </p:cNvSpPr>
          <p:nvPr>
            <p:ph type="title"/>
          </p:nvPr>
        </p:nvSpPr>
        <p:spPr>
          <a:xfrm>
            <a:off x="838202" y="1048294"/>
            <a:ext cx="10515601" cy="1188738"/>
          </a:xfrm>
        </p:spPr>
        <p:txBody>
          <a:bodyPr/>
          <a:lstStyle/>
          <a:p>
            <a:r>
              <a:rPr lang="en-US" dirty="0"/>
              <a:t>Employment and Education</a:t>
            </a:r>
          </a:p>
        </p:txBody>
      </p:sp>
      <p:graphicFrame>
        <p:nvGraphicFramePr>
          <p:cNvPr id="9" name="Diagram 8" descr="Graphic showing a navigation guide of upcoming sections, with current section highlighted and next section indicated.">
            <a:extLst>
              <a:ext uri="{FF2B5EF4-FFF2-40B4-BE49-F238E27FC236}">
                <a16:creationId xmlns:a16="http://schemas.microsoft.com/office/drawing/2014/main" id="{E08E5FA9-AA0F-4E95-FABE-E032FB76B6F8}"/>
              </a:ext>
              <a:ext uri="{C183D7F6-B498-43B3-948B-1728B52AA6E4}">
                <adec:decorative xmlns:adec="http://schemas.microsoft.com/office/drawing/2017/decorative" val="0"/>
              </a:ext>
            </a:extLst>
          </p:cNvPr>
          <p:cNvGraphicFramePr>
            <a:graphicFrameLocks/>
          </p:cNvGraphicFramePr>
          <p:nvPr/>
        </p:nvGraphicFramePr>
        <p:xfrm>
          <a:off x="1295400" y="6266072"/>
          <a:ext cx="9601199" cy="3053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a:extLst>
              <a:ext uri="{FF2B5EF4-FFF2-40B4-BE49-F238E27FC236}">
                <a16:creationId xmlns:a16="http://schemas.microsoft.com/office/drawing/2014/main" id="{46B5F024-6E89-9C85-B8FE-AF7C8EE27350}"/>
              </a:ext>
            </a:extLst>
          </p:cNvPr>
          <p:cNvPicPr>
            <a:picLocks noChangeAspect="1"/>
          </p:cNvPicPr>
          <p:nvPr/>
        </p:nvPicPr>
        <p:blipFill>
          <a:blip r:embed="rId8"/>
          <a:stretch>
            <a:fillRect/>
          </a:stretch>
        </p:blipFill>
        <p:spPr>
          <a:xfrm>
            <a:off x="338231" y="2136355"/>
            <a:ext cx="11515535" cy="2910659"/>
          </a:xfrm>
          <a:prstGeom prst="rect">
            <a:avLst/>
          </a:prstGeom>
        </p:spPr>
      </p:pic>
    </p:spTree>
    <p:extLst>
      <p:ext uri="{BB962C8B-B14F-4D97-AF65-F5344CB8AC3E}">
        <p14:creationId xmlns:p14="http://schemas.microsoft.com/office/powerpoint/2010/main" val="12310438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95FBC-60B5-8647-D78F-2A7386C18E0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674F1A9-FD8C-AD63-08C4-0F804307E581}"/>
              </a:ext>
            </a:extLst>
          </p:cNvPr>
          <p:cNvSpPr>
            <a:spLocks noGrp="1"/>
          </p:cNvSpPr>
          <p:nvPr>
            <p:ph type="title"/>
          </p:nvPr>
        </p:nvSpPr>
        <p:spPr/>
        <p:txBody>
          <a:bodyPr/>
          <a:lstStyle/>
          <a:p>
            <a:r>
              <a:rPr lang="en-US" dirty="0">
                <a:latin typeface="Futura" panose="02000503030000020003" pitchFamily="2" charset="0"/>
              </a:rPr>
              <a:t>Population by Jurisdiction</a:t>
            </a:r>
          </a:p>
        </p:txBody>
      </p:sp>
      <p:sp>
        <p:nvSpPr>
          <p:cNvPr id="6" name="Text Placeholder 5">
            <a:extLst>
              <a:ext uri="{FF2B5EF4-FFF2-40B4-BE49-F238E27FC236}">
                <a16:creationId xmlns:a16="http://schemas.microsoft.com/office/drawing/2014/main" id="{9B9D0FE7-9DAF-9C84-3DBA-38317A809B52}"/>
              </a:ext>
            </a:extLst>
          </p:cNvPr>
          <p:cNvSpPr>
            <a:spLocks noGrp="1"/>
          </p:cNvSpPr>
          <p:nvPr>
            <p:ph type="body" sz="quarter" idx="14"/>
          </p:nvPr>
        </p:nvSpPr>
        <p:spPr/>
        <p:txBody>
          <a:bodyPr/>
          <a:lstStyle/>
          <a:p>
            <a:r>
              <a:rPr lang="en-US" dirty="0"/>
              <a:t>Geography</a:t>
            </a:r>
          </a:p>
        </p:txBody>
      </p:sp>
      <p:sp>
        <p:nvSpPr>
          <p:cNvPr id="4" name="Slide Number Placeholder 3">
            <a:extLst>
              <a:ext uri="{FF2B5EF4-FFF2-40B4-BE49-F238E27FC236}">
                <a16:creationId xmlns:a16="http://schemas.microsoft.com/office/drawing/2014/main" id="{0245C543-FBEC-E0A7-E57A-F92132052B78}"/>
              </a:ext>
            </a:extLst>
          </p:cNvPr>
          <p:cNvSpPr>
            <a:spLocks noGrp="1"/>
          </p:cNvSpPr>
          <p:nvPr>
            <p:ph type="sldNum" sz="quarter" idx="4"/>
          </p:nvPr>
        </p:nvSpPr>
        <p:spPr/>
        <p:txBody>
          <a:bodyPr/>
          <a:lstStyle/>
          <a:p>
            <a:fld id="{BF649C54-126D-E34B-AD72-FB0E0D2DFC3C}" type="slidenum">
              <a:rPr lang="en-US" smtClean="0"/>
              <a:pPr/>
              <a:t>26</a:t>
            </a:fld>
            <a:endParaRPr lang="en-US"/>
          </a:p>
        </p:txBody>
      </p:sp>
    </p:spTree>
    <p:extLst>
      <p:ext uri="{BB962C8B-B14F-4D97-AF65-F5344CB8AC3E}">
        <p14:creationId xmlns:p14="http://schemas.microsoft.com/office/powerpoint/2010/main" val="16094889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5E6D4-759F-F0DB-2C4B-9160602E8FD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1971E7C-017F-7C7B-F389-C3F817E50CA7}"/>
              </a:ext>
            </a:extLst>
          </p:cNvPr>
          <p:cNvSpPr>
            <a:spLocks noGrp="1"/>
          </p:cNvSpPr>
          <p:nvPr>
            <p:ph type="sldNum" sz="quarter" idx="4"/>
          </p:nvPr>
        </p:nvSpPr>
        <p:spPr/>
        <p:txBody>
          <a:bodyPr/>
          <a:lstStyle/>
          <a:p>
            <a:fld id="{BF649C54-126D-E34B-AD72-FB0E0D2DFC3C}" type="slidenum">
              <a:rPr lang="en-US" smtClean="0"/>
              <a:pPr/>
              <a:t>27</a:t>
            </a:fld>
            <a:endParaRPr lang="en-US" sz="900"/>
          </a:p>
        </p:txBody>
      </p:sp>
      <p:sp>
        <p:nvSpPr>
          <p:cNvPr id="3" name="Text Placeholder 2">
            <a:extLst>
              <a:ext uri="{FF2B5EF4-FFF2-40B4-BE49-F238E27FC236}">
                <a16:creationId xmlns:a16="http://schemas.microsoft.com/office/drawing/2014/main" id="{1B0D98D9-0DA5-438E-3B34-37F213188AB1}"/>
              </a:ext>
            </a:extLst>
          </p:cNvPr>
          <p:cNvSpPr>
            <a:spLocks noGrp="1"/>
          </p:cNvSpPr>
          <p:nvPr>
            <p:ph type="body" sz="quarter" idx="18"/>
          </p:nvPr>
        </p:nvSpPr>
        <p:spPr/>
        <p:txBody>
          <a:bodyPr/>
          <a:lstStyle/>
          <a:p>
            <a:r>
              <a:rPr lang="en-US" dirty="0"/>
              <a:t>GEOGRAPHY</a:t>
            </a:r>
          </a:p>
        </p:txBody>
      </p:sp>
      <p:sp>
        <p:nvSpPr>
          <p:cNvPr id="7" name="Title 2">
            <a:extLst>
              <a:ext uri="{FF2B5EF4-FFF2-40B4-BE49-F238E27FC236}">
                <a16:creationId xmlns:a16="http://schemas.microsoft.com/office/drawing/2014/main" id="{1441AED9-08B4-7A76-A9C1-4DBD49318508}"/>
              </a:ext>
            </a:extLst>
          </p:cNvPr>
          <p:cNvSpPr txBox="1">
            <a:spLocks/>
          </p:cNvSpPr>
          <p:nvPr/>
        </p:nvSpPr>
        <p:spPr>
          <a:xfrm>
            <a:off x="706084" y="789709"/>
            <a:ext cx="10890666" cy="1188738"/>
          </a:xfrm>
          <a:prstGeom prst="rect">
            <a:avLst/>
          </a:prstGeom>
        </p:spPr>
        <p:txBody>
          <a:bodyPr/>
          <a:lstStyle>
            <a:lvl1pPr algn="l" defTabSz="685800" rtl="0" eaLnBrk="1" latinLnBrk="0" hangingPunct="1">
              <a:lnSpc>
                <a:spcPct val="90000"/>
              </a:lnSpc>
              <a:spcBef>
                <a:spcPct val="0"/>
              </a:spcBef>
              <a:buNone/>
              <a:defRPr sz="3000" b="1" kern="1200">
                <a:solidFill>
                  <a:schemeClr val="tx1"/>
                </a:solidFill>
                <a:latin typeface="+mj-lt"/>
                <a:ea typeface="+mj-ea"/>
                <a:cs typeface="+mj-cs"/>
              </a:defRPr>
            </a:lvl1pPr>
          </a:lstStyle>
          <a:p>
            <a:r>
              <a:rPr lang="en-US" dirty="0"/>
              <a:t>Population By Geographic Area</a:t>
            </a:r>
          </a:p>
        </p:txBody>
      </p:sp>
      <p:graphicFrame>
        <p:nvGraphicFramePr>
          <p:cNvPr id="10" name="Table 9">
            <a:extLst>
              <a:ext uri="{FF2B5EF4-FFF2-40B4-BE49-F238E27FC236}">
                <a16:creationId xmlns:a16="http://schemas.microsoft.com/office/drawing/2014/main" id="{AA4D90E0-79AB-3BBC-099A-A8C3A121C1D4}"/>
              </a:ext>
            </a:extLst>
          </p:cNvPr>
          <p:cNvGraphicFramePr>
            <a:graphicFrameLocks noGrp="1"/>
          </p:cNvGraphicFramePr>
          <p:nvPr>
            <p:extLst>
              <p:ext uri="{D42A27DB-BD31-4B8C-83A1-F6EECF244321}">
                <p14:modId xmlns:p14="http://schemas.microsoft.com/office/powerpoint/2010/main" val="3565172558"/>
              </p:ext>
            </p:extLst>
          </p:nvPr>
        </p:nvGraphicFramePr>
        <p:xfrm>
          <a:off x="639287" y="1867582"/>
          <a:ext cx="10913423" cy="3011972"/>
        </p:xfrm>
        <a:graphic>
          <a:graphicData uri="http://schemas.openxmlformats.org/drawingml/2006/table">
            <a:tbl>
              <a:tblPr>
                <a:tableStyleId>{5C22544A-7EE6-4342-B048-85BDC9FD1C3A}</a:tableStyleId>
              </a:tblPr>
              <a:tblGrid>
                <a:gridCol w="5094514">
                  <a:extLst>
                    <a:ext uri="{9D8B030D-6E8A-4147-A177-3AD203B41FA5}">
                      <a16:colId xmlns:a16="http://schemas.microsoft.com/office/drawing/2014/main" val="2609902186"/>
                    </a:ext>
                  </a:extLst>
                </a:gridCol>
                <a:gridCol w="1603169">
                  <a:extLst>
                    <a:ext uri="{9D8B030D-6E8A-4147-A177-3AD203B41FA5}">
                      <a16:colId xmlns:a16="http://schemas.microsoft.com/office/drawing/2014/main" val="1479316797"/>
                    </a:ext>
                  </a:extLst>
                </a:gridCol>
                <a:gridCol w="1462611">
                  <a:extLst>
                    <a:ext uri="{9D8B030D-6E8A-4147-A177-3AD203B41FA5}">
                      <a16:colId xmlns:a16="http://schemas.microsoft.com/office/drawing/2014/main" val="1758448569"/>
                    </a:ext>
                  </a:extLst>
                </a:gridCol>
                <a:gridCol w="1239161">
                  <a:extLst>
                    <a:ext uri="{9D8B030D-6E8A-4147-A177-3AD203B41FA5}">
                      <a16:colId xmlns:a16="http://schemas.microsoft.com/office/drawing/2014/main" val="1351807523"/>
                    </a:ext>
                  </a:extLst>
                </a:gridCol>
                <a:gridCol w="1513968">
                  <a:extLst>
                    <a:ext uri="{9D8B030D-6E8A-4147-A177-3AD203B41FA5}">
                      <a16:colId xmlns:a16="http://schemas.microsoft.com/office/drawing/2014/main" val="3734320627"/>
                    </a:ext>
                  </a:extLst>
                </a:gridCol>
              </a:tblGrid>
              <a:tr h="712777">
                <a:tc>
                  <a:txBody>
                    <a:bodyPr/>
                    <a:lstStyle/>
                    <a:p>
                      <a:pPr algn="ctr" fontAlgn="ctr">
                        <a:buNone/>
                      </a:pPr>
                      <a:r>
                        <a:rPr lang="en-US" sz="2400" b="1" u="none" strike="noStrike" dirty="0">
                          <a:effectLst/>
                        </a:rPr>
                        <a:t>Geographic Area</a:t>
                      </a:r>
                      <a:endParaRPr lang="en-US" sz="2400" b="1" i="0" u="none" strike="noStrike" dirty="0">
                        <a:solidFill>
                          <a:srgbClr val="000000"/>
                        </a:solidFill>
                        <a:effectLst/>
                        <a:latin typeface="Aptos Narrow" panose="020B0004020202020204" pitchFamily="34" charset="0"/>
                      </a:endParaRPr>
                    </a:p>
                  </a:txBody>
                  <a:tcPr marL="6350" marR="6350" marT="6350" marB="0" anchor="ctr"/>
                </a:tc>
                <a:tc>
                  <a:txBody>
                    <a:bodyPr/>
                    <a:lstStyle/>
                    <a:p>
                      <a:pPr algn="ctr" fontAlgn="ctr">
                        <a:buNone/>
                      </a:pPr>
                      <a:r>
                        <a:rPr lang="en-US" sz="2400" b="1" u="none" strike="noStrike" dirty="0">
                          <a:effectLst/>
                        </a:rPr>
                        <a:t>2024</a:t>
                      </a:r>
                      <a:endParaRPr lang="en-US" sz="2400" b="1" i="0" u="none" strike="noStrike" dirty="0">
                        <a:solidFill>
                          <a:srgbClr val="000000"/>
                        </a:solidFill>
                        <a:effectLst/>
                        <a:latin typeface="Aptos Narrow" panose="020B0004020202020204" pitchFamily="34" charset="0"/>
                      </a:endParaRPr>
                    </a:p>
                  </a:txBody>
                  <a:tcPr marL="6350" marR="6350" marT="6350" marB="0" anchor="ctr"/>
                </a:tc>
                <a:tc>
                  <a:txBody>
                    <a:bodyPr/>
                    <a:lstStyle/>
                    <a:p>
                      <a:pPr algn="ctr" fontAlgn="ctr">
                        <a:buNone/>
                      </a:pPr>
                      <a:r>
                        <a:rPr lang="en-US" sz="2400" b="1" u="none" strike="noStrike" dirty="0">
                          <a:effectLst/>
                        </a:rPr>
                        <a:t>2026</a:t>
                      </a:r>
                      <a:endParaRPr lang="en-US" sz="2400" b="1" i="0" u="none" strike="noStrike" dirty="0">
                        <a:solidFill>
                          <a:srgbClr val="000000"/>
                        </a:solidFill>
                        <a:effectLst/>
                        <a:latin typeface="Aptos Narrow" panose="020B0004020202020204" pitchFamily="34" charset="0"/>
                      </a:endParaRPr>
                    </a:p>
                  </a:txBody>
                  <a:tcPr marL="6350" marR="6350" marT="6350" marB="0" anchor="ctr"/>
                </a:tc>
                <a:tc>
                  <a:txBody>
                    <a:bodyPr/>
                    <a:lstStyle/>
                    <a:p>
                      <a:pPr algn="ctr" fontAlgn="ctr">
                        <a:buNone/>
                      </a:pPr>
                      <a:r>
                        <a:rPr lang="en-US" sz="2400" b="1" u="none" strike="noStrike" dirty="0">
                          <a:effectLst/>
                        </a:rPr>
                        <a:t>Change</a:t>
                      </a:r>
                      <a:endParaRPr lang="en-US" sz="2400" b="1" i="0" u="none" strike="noStrike" dirty="0">
                        <a:solidFill>
                          <a:srgbClr val="000000"/>
                        </a:solidFill>
                        <a:effectLst/>
                        <a:latin typeface="Aptos Narrow" panose="020B0004020202020204" pitchFamily="34" charset="0"/>
                      </a:endParaRPr>
                    </a:p>
                  </a:txBody>
                  <a:tcPr marL="6350" marR="6350" marT="6350" marB="0" anchor="ctr"/>
                </a:tc>
                <a:tc>
                  <a:txBody>
                    <a:bodyPr/>
                    <a:lstStyle/>
                    <a:p>
                      <a:pPr algn="ctr" fontAlgn="ctr">
                        <a:buNone/>
                      </a:pPr>
                      <a:r>
                        <a:rPr lang="en-US" sz="2400" b="1" u="none" strike="noStrike" dirty="0">
                          <a:effectLst/>
                        </a:rPr>
                        <a:t>%</a:t>
                      </a:r>
                      <a:endParaRPr lang="en-US" sz="2400" b="1" i="0" u="none" strike="noStrike" dirty="0">
                        <a:solidFill>
                          <a:srgbClr val="000000"/>
                        </a:solidFill>
                        <a:effectLst/>
                        <a:latin typeface="Aptos Narrow" panose="020B0004020202020204" pitchFamily="34" charset="0"/>
                      </a:endParaRPr>
                    </a:p>
                  </a:txBody>
                  <a:tcPr marL="6350" marR="6350" marT="6350" marB="0" anchor="ctr"/>
                </a:tc>
                <a:extLst>
                  <a:ext uri="{0D108BD9-81ED-4DB2-BD59-A6C34878D82A}">
                    <a16:rowId xmlns:a16="http://schemas.microsoft.com/office/drawing/2014/main" val="3021529554"/>
                  </a:ext>
                </a:extLst>
              </a:tr>
              <a:tr h="385417">
                <a:tc>
                  <a:txBody>
                    <a:bodyPr/>
                    <a:lstStyle/>
                    <a:p>
                      <a:pPr algn="l" fontAlgn="ctr">
                        <a:buNone/>
                      </a:pPr>
                      <a:r>
                        <a:rPr lang="en-US" sz="2400" u="none" strike="noStrike" dirty="0">
                          <a:effectLst/>
                        </a:rPr>
                        <a:t>North Marin</a:t>
                      </a:r>
                      <a:endParaRPr lang="en-US" sz="2400" b="1" i="0" u="none" strike="noStrike" dirty="0">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a:effectLst/>
                        </a:rPr>
                        <a:t>316</a:t>
                      </a:r>
                      <a:endParaRPr lang="en-US" sz="2400" b="1"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a:effectLst/>
                        </a:rPr>
                        <a:t>285</a:t>
                      </a:r>
                      <a:endParaRPr lang="en-US" sz="2400" b="1"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a:effectLst/>
                        </a:rPr>
                        <a:t>−31</a:t>
                      </a:r>
                      <a:endParaRPr lang="en-US" sz="2400" b="1"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dirty="0">
                          <a:effectLst/>
                        </a:rPr>
                        <a:t>−9.8%</a:t>
                      </a:r>
                      <a:endParaRPr lang="en-US" sz="2400" b="1" i="0" u="none" strike="noStrike" dirty="0">
                        <a:solidFill>
                          <a:srgbClr val="000000"/>
                        </a:solidFill>
                        <a:effectLst/>
                        <a:latin typeface="Aptos Narrow" panose="020B0004020202020204" pitchFamily="34" charset="0"/>
                      </a:endParaRPr>
                    </a:p>
                  </a:txBody>
                  <a:tcPr marL="6350" marR="6350" marT="6350" marB="0" anchor="ctr">
                    <a:solidFill>
                      <a:schemeClr val="accent5">
                        <a:lumMod val="40000"/>
                        <a:lumOff val="60000"/>
                      </a:schemeClr>
                    </a:solidFill>
                  </a:tcPr>
                </a:tc>
                <a:extLst>
                  <a:ext uri="{0D108BD9-81ED-4DB2-BD59-A6C34878D82A}">
                    <a16:rowId xmlns:a16="http://schemas.microsoft.com/office/drawing/2014/main" val="2871789143"/>
                  </a:ext>
                </a:extLst>
              </a:tr>
              <a:tr h="385417">
                <a:tc>
                  <a:txBody>
                    <a:bodyPr/>
                    <a:lstStyle/>
                    <a:p>
                      <a:pPr algn="l" fontAlgn="ctr">
                        <a:buNone/>
                      </a:pPr>
                      <a:r>
                        <a:rPr lang="en-US" sz="2400" u="none" strike="noStrike">
                          <a:effectLst/>
                        </a:rPr>
                        <a:t>Central Marin</a:t>
                      </a:r>
                      <a:endParaRPr lang="en-US" sz="2400" b="1"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dirty="0">
                          <a:effectLst/>
                        </a:rPr>
                        <a:t>387</a:t>
                      </a:r>
                      <a:endParaRPr lang="en-US" sz="2400" b="1" i="0" u="none" strike="noStrike" dirty="0">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a:effectLst/>
                        </a:rPr>
                        <a:t>435</a:t>
                      </a:r>
                      <a:endParaRPr lang="en-US" sz="2400" b="1"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a:effectLst/>
                        </a:rPr>
                        <a:t>48</a:t>
                      </a:r>
                      <a:endParaRPr lang="en-US" sz="2400" b="1"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dirty="0">
                          <a:effectLst/>
                        </a:rPr>
                        <a:t>12.40%</a:t>
                      </a:r>
                      <a:endParaRPr lang="en-US" sz="2400" b="1" i="0" u="none" strike="noStrike" dirty="0">
                        <a:solidFill>
                          <a:srgbClr val="000000"/>
                        </a:solidFill>
                        <a:effectLst/>
                        <a:latin typeface="Aptos Narrow" panose="020B0004020202020204" pitchFamily="34" charset="0"/>
                      </a:endParaRPr>
                    </a:p>
                  </a:txBody>
                  <a:tcPr marL="6350" marR="6350" marT="6350" marB="0" anchor="ctr">
                    <a:solidFill>
                      <a:schemeClr val="accent3">
                        <a:lumMod val="40000"/>
                        <a:lumOff val="60000"/>
                      </a:schemeClr>
                    </a:solidFill>
                  </a:tcPr>
                </a:tc>
                <a:extLst>
                  <a:ext uri="{0D108BD9-81ED-4DB2-BD59-A6C34878D82A}">
                    <a16:rowId xmlns:a16="http://schemas.microsoft.com/office/drawing/2014/main" val="1430768733"/>
                  </a:ext>
                </a:extLst>
              </a:tr>
              <a:tr h="385417">
                <a:tc>
                  <a:txBody>
                    <a:bodyPr/>
                    <a:lstStyle/>
                    <a:p>
                      <a:pPr algn="l" fontAlgn="ctr">
                        <a:buNone/>
                      </a:pPr>
                      <a:r>
                        <a:rPr lang="en-US" sz="2400" u="none" strike="noStrike" dirty="0">
                          <a:effectLst/>
                        </a:rPr>
                        <a:t>Southern Marin</a:t>
                      </a:r>
                      <a:endParaRPr lang="en-US" sz="2400" b="1" i="0" u="none" strike="noStrike" dirty="0">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a:effectLst/>
                        </a:rPr>
                        <a:t>185</a:t>
                      </a:r>
                      <a:endParaRPr lang="en-US" sz="2400" b="1"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a:effectLst/>
                        </a:rPr>
                        <a:t>76</a:t>
                      </a:r>
                      <a:endParaRPr lang="en-US" sz="2400" b="1"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a:effectLst/>
                        </a:rPr>
                        <a:t>−109</a:t>
                      </a:r>
                      <a:endParaRPr lang="en-US" sz="2400" b="1"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dirty="0">
                          <a:effectLst/>
                        </a:rPr>
                        <a:t>−58.9%</a:t>
                      </a:r>
                      <a:endParaRPr lang="en-US" sz="2400" b="1" i="0" u="none" strike="noStrike" dirty="0">
                        <a:solidFill>
                          <a:srgbClr val="000000"/>
                        </a:solidFill>
                        <a:effectLst/>
                        <a:latin typeface="Aptos Narrow" panose="020B0004020202020204" pitchFamily="34" charset="0"/>
                      </a:endParaRPr>
                    </a:p>
                  </a:txBody>
                  <a:tcPr marL="6350" marR="6350" marT="6350" marB="0" anchor="ctr">
                    <a:solidFill>
                      <a:schemeClr val="accent5">
                        <a:lumMod val="40000"/>
                        <a:lumOff val="60000"/>
                      </a:schemeClr>
                    </a:solidFill>
                  </a:tcPr>
                </a:tc>
                <a:extLst>
                  <a:ext uri="{0D108BD9-81ED-4DB2-BD59-A6C34878D82A}">
                    <a16:rowId xmlns:a16="http://schemas.microsoft.com/office/drawing/2014/main" val="3803074696"/>
                  </a:ext>
                </a:extLst>
              </a:tr>
              <a:tr h="284201">
                <a:tc>
                  <a:txBody>
                    <a:bodyPr/>
                    <a:lstStyle/>
                    <a:p>
                      <a:pPr algn="l" fontAlgn="ctr">
                        <a:buNone/>
                      </a:pPr>
                      <a:r>
                        <a:rPr lang="en-US" sz="2400" u="none" strike="noStrike">
                          <a:effectLst/>
                        </a:rPr>
                        <a:t>West Marin</a:t>
                      </a:r>
                      <a:endParaRPr lang="en-US" sz="2400" b="1"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dirty="0">
                          <a:effectLst/>
                        </a:rPr>
                        <a:t>120</a:t>
                      </a:r>
                      <a:endParaRPr lang="en-US" sz="2400" b="1" i="0" u="none" strike="noStrike" dirty="0">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a:effectLst/>
                        </a:rPr>
                        <a:t>251</a:t>
                      </a:r>
                      <a:endParaRPr lang="en-US" sz="2400" b="1"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dirty="0">
                          <a:effectLst/>
                        </a:rPr>
                        <a:t>131</a:t>
                      </a:r>
                      <a:endParaRPr lang="en-US" sz="2400" b="1" i="0" u="none" strike="noStrike" dirty="0">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dirty="0">
                          <a:effectLst/>
                        </a:rPr>
                        <a:t>109.20%</a:t>
                      </a:r>
                      <a:endParaRPr lang="en-US" sz="2400" b="1" i="0" u="none" strike="noStrike" dirty="0">
                        <a:solidFill>
                          <a:srgbClr val="000000"/>
                        </a:solidFill>
                        <a:effectLst/>
                        <a:latin typeface="Aptos Narrow" panose="020B0004020202020204" pitchFamily="34" charset="0"/>
                      </a:endParaRPr>
                    </a:p>
                  </a:txBody>
                  <a:tcPr marL="6350" marR="6350" marT="6350" marB="0" anchor="ctr">
                    <a:solidFill>
                      <a:schemeClr val="accent3">
                        <a:lumMod val="40000"/>
                        <a:lumOff val="60000"/>
                      </a:schemeClr>
                    </a:solidFill>
                  </a:tcPr>
                </a:tc>
                <a:extLst>
                  <a:ext uri="{0D108BD9-81ED-4DB2-BD59-A6C34878D82A}">
                    <a16:rowId xmlns:a16="http://schemas.microsoft.com/office/drawing/2014/main" val="1681616853"/>
                  </a:ext>
                </a:extLst>
              </a:tr>
              <a:tr h="385417">
                <a:tc>
                  <a:txBody>
                    <a:bodyPr/>
                    <a:lstStyle/>
                    <a:p>
                      <a:pPr algn="l" fontAlgn="ctr">
                        <a:buNone/>
                      </a:pPr>
                      <a:r>
                        <a:rPr lang="en-US" sz="2400" u="none" strike="noStrike">
                          <a:effectLst/>
                        </a:rPr>
                        <a:t>Other</a:t>
                      </a:r>
                      <a:endParaRPr lang="en-US" sz="2400" b="1"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a:effectLst/>
                        </a:rPr>
                        <a:t>82</a:t>
                      </a:r>
                      <a:endParaRPr lang="en-US" sz="2400" b="1"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dirty="0">
                          <a:effectLst/>
                        </a:rPr>
                        <a:t>81</a:t>
                      </a:r>
                      <a:endParaRPr lang="en-US" sz="2400" b="1" i="0" u="none" strike="noStrike" dirty="0">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a:effectLst/>
                        </a:rPr>
                        <a:t>−1</a:t>
                      </a:r>
                      <a:endParaRPr lang="en-US" sz="2400" b="1"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dirty="0">
                          <a:effectLst/>
                        </a:rPr>
                        <a:t>−1.2%</a:t>
                      </a:r>
                      <a:endParaRPr lang="en-US" sz="2400" b="1" i="0" u="none" strike="noStrike" dirty="0">
                        <a:solidFill>
                          <a:srgbClr val="000000"/>
                        </a:solidFill>
                        <a:effectLst/>
                        <a:latin typeface="Aptos Narrow" panose="020B0004020202020204" pitchFamily="34" charset="0"/>
                      </a:endParaRPr>
                    </a:p>
                  </a:txBody>
                  <a:tcPr marL="6350" marR="6350" marT="6350" marB="0" anchor="ctr">
                    <a:solidFill>
                      <a:schemeClr val="accent5">
                        <a:lumMod val="40000"/>
                        <a:lumOff val="60000"/>
                      </a:schemeClr>
                    </a:solidFill>
                  </a:tcPr>
                </a:tc>
                <a:extLst>
                  <a:ext uri="{0D108BD9-81ED-4DB2-BD59-A6C34878D82A}">
                    <a16:rowId xmlns:a16="http://schemas.microsoft.com/office/drawing/2014/main" val="3677359806"/>
                  </a:ext>
                </a:extLst>
              </a:tr>
              <a:tr h="385417">
                <a:tc>
                  <a:txBody>
                    <a:bodyPr/>
                    <a:lstStyle/>
                    <a:p>
                      <a:pPr algn="l" fontAlgn="ctr">
                        <a:buNone/>
                      </a:pPr>
                      <a:r>
                        <a:rPr lang="en-US" sz="2400" u="none" strike="noStrike">
                          <a:effectLst/>
                        </a:rPr>
                        <a:t>Marin County Total</a:t>
                      </a:r>
                      <a:endParaRPr lang="en-US" sz="2400" b="1"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a:effectLst/>
                        </a:rPr>
                        <a:t>1,090</a:t>
                      </a:r>
                      <a:endParaRPr lang="en-US" sz="2400" b="1"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a:effectLst/>
                        </a:rPr>
                        <a:t>1,128</a:t>
                      </a:r>
                      <a:endParaRPr lang="en-US" sz="2400" b="1"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dirty="0">
                          <a:effectLst/>
                        </a:rPr>
                        <a:t>38</a:t>
                      </a:r>
                      <a:endParaRPr lang="en-US" sz="2400" b="1" i="0" u="none" strike="noStrike" dirty="0">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dirty="0">
                          <a:effectLst/>
                        </a:rPr>
                        <a:t>3.50%</a:t>
                      </a:r>
                      <a:endParaRPr lang="en-US" sz="2400" b="1" i="0" u="none" strike="noStrike" dirty="0">
                        <a:solidFill>
                          <a:srgbClr val="000000"/>
                        </a:solidFill>
                        <a:effectLst/>
                        <a:latin typeface="Aptos Narrow" panose="020B0004020202020204" pitchFamily="34" charset="0"/>
                      </a:endParaRPr>
                    </a:p>
                  </a:txBody>
                  <a:tcPr marL="6350" marR="6350" marT="6350" marB="0" anchor="ctr">
                    <a:solidFill>
                      <a:schemeClr val="accent3">
                        <a:lumMod val="40000"/>
                        <a:lumOff val="60000"/>
                      </a:schemeClr>
                    </a:solidFill>
                  </a:tcPr>
                </a:tc>
                <a:extLst>
                  <a:ext uri="{0D108BD9-81ED-4DB2-BD59-A6C34878D82A}">
                    <a16:rowId xmlns:a16="http://schemas.microsoft.com/office/drawing/2014/main" val="3957434929"/>
                  </a:ext>
                </a:extLst>
              </a:tr>
            </a:tbl>
          </a:graphicData>
        </a:graphic>
      </p:graphicFrame>
      <p:sp>
        <p:nvSpPr>
          <p:cNvPr id="11" name="TextBox 10">
            <a:extLst>
              <a:ext uri="{FF2B5EF4-FFF2-40B4-BE49-F238E27FC236}">
                <a16:creationId xmlns:a16="http://schemas.microsoft.com/office/drawing/2014/main" id="{FAB91771-463F-2B46-4734-880484E7F8CD}"/>
              </a:ext>
            </a:extLst>
          </p:cNvPr>
          <p:cNvSpPr txBox="1"/>
          <p:nvPr/>
        </p:nvSpPr>
        <p:spPr>
          <a:xfrm>
            <a:off x="2517569" y="5423044"/>
            <a:ext cx="9298379" cy="307777"/>
          </a:xfrm>
          <a:prstGeom prst="rect">
            <a:avLst/>
          </a:prstGeom>
          <a:noFill/>
        </p:spPr>
        <p:txBody>
          <a:bodyPr wrap="square" rtlCol="0">
            <a:spAutoFit/>
          </a:bodyPr>
          <a:lstStyle/>
          <a:p>
            <a:r>
              <a:rPr lang="en-US" sz="1400" i="1" dirty="0"/>
              <a:t>Refer to Executive Summary and Full PIT Report for all cities, towns, and jurisdictions</a:t>
            </a:r>
          </a:p>
        </p:txBody>
      </p:sp>
      <p:graphicFrame>
        <p:nvGraphicFramePr>
          <p:cNvPr id="13" name="Diagram 12" descr="Graphic showing a navigation guide of upcoming sections, with current section highlighted and next section indicated.">
            <a:extLst>
              <a:ext uri="{FF2B5EF4-FFF2-40B4-BE49-F238E27FC236}">
                <a16:creationId xmlns:a16="http://schemas.microsoft.com/office/drawing/2014/main" id="{7A51F0C5-84D4-E6D9-15A6-AEDC99A55F90}"/>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4090722486"/>
              </p:ext>
            </p:extLst>
          </p:nvPr>
        </p:nvGraphicFramePr>
        <p:xfrm>
          <a:off x="1295400" y="6266072"/>
          <a:ext cx="9601199" cy="3053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865207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BA2B714-069F-DAFB-5AE2-ADE7806F6238}"/>
              </a:ext>
            </a:extLst>
          </p:cNvPr>
          <p:cNvSpPr>
            <a:spLocks noGrp="1"/>
          </p:cNvSpPr>
          <p:nvPr>
            <p:ph type="sldNum" sz="quarter" idx="4"/>
          </p:nvPr>
        </p:nvSpPr>
        <p:spPr/>
        <p:txBody>
          <a:bodyPr/>
          <a:lstStyle/>
          <a:p>
            <a:fld id="{BF649C54-126D-E34B-AD72-FB0E0D2DFC3C}" type="slidenum">
              <a:rPr lang="en-US" smtClean="0"/>
              <a:pPr/>
              <a:t>28</a:t>
            </a:fld>
            <a:endParaRPr lang="en-US" sz="900"/>
          </a:p>
        </p:txBody>
      </p:sp>
      <p:sp>
        <p:nvSpPr>
          <p:cNvPr id="3" name="Text Placeholder 2">
            <a:extLst>
              <a:ext uri="{FF2B5EF4-FFF2-40B4-BE49-F238E27FC236}">
                <a16:creationId xmlns:a16="http://schemas.microsoft.com/office/drawing/2014/main" id="{18B04820-9270-29E1-3415-99A1F9C4492B}"/>
              </a:ext>
            </a:extLst>
          </p:cNvPr>
          <p:cNvSpPr>
            <a:spLocks noGrp="1"/>
          </p:cNvSpPr>
          <p:nvPr>
            <p:ph type="body" sz="quarter" idx="18"/>
          </p:nvPr>
        </p:nvSpPr>
        <p:spPr/>
        <p:txBody>
          <a:bodyPr/>
          <a:lstStyle/>
          <a:p>
            <a:r>
              <a:rPr lang="en-US" dirty="0"/>
              <a:t>GEOGRAPHY</a:t>
            </a:r>
          </a:p>
        </p:txBody>
      </p:sp>
      <p:sp>
        <p:nvSpPr>
          <p:cNvPr id="6" name="Title 2">
            <a:extLst>
              <a:ext uri="{FF2B5EF4-FFF2-40B4-BE49-F238E27FC236}">
                <a16:creationId xmlns:a16="http://schemas.microsoft.com/office/drawing/2014/main" id="{94233F48-6501-658D-4E7D-13E55CD7BBCA}"/>
              </a:ext>
            </a:extLst>
          </p:cNvPr>
          <p:cNvSpPr txBox="1">
            <a:spLocks/>
          </p:cNvSpPr>
          <p:nvPr/>
        </p:nvSpPr>
        <p:spPr>
          <a:xfrm>
            <a:off x="706084" y="789709"/>
            <a:ext cx="10890666" cy="1188738"/>
          </a:xfrm>
          <a:prstGeom prst="rect">
            <a:avLst/>
          </a:prstGeom>
        </p:spPr>
        <p:txBody>
          <a:bodyPr/>
          <a:lstStyle>
            <a:lvl1pPr algn="l" defTabSz="685800" rtl="0" eaLnBrk="1" latinLnBrk="0" hangingPunct="1">
              <a:lnSpc>
                <a:spcPct val="90000"/>
              </a:lnSpc>
              <a:spcBef>
                <a:spcPct val="0"/>
              </a:spcBef>
              <a:buNone/>
              <a:defRPr sz="3000" b="1" kern="1200">
                <a:solidFill>
                  <a:schemeClr val="tx1"/>
                </a:solidFill>
                <a:latin typeface="+mj-lt"/>
                <a:ea typeface="+mj-ea"/>
                <a:cs typeface="+mj-cs"/>
              </a:defRPr>
            </a:lvl1pPr>
          </a:lstStyle>
          <a:p>
            <a:r>
              <a:rPr lang="en-US" dirty="0"/>
              <a:t>Notable Changes – Population By Jurisdiction</a:t>
            </a:r>
          </a:p>
        </p:txBody>
      </p:sp>
      <p:graphicFrame>
        <p:nvGraphicFramePr>
          <p:cNvPr id="7" name="Table 6">
            <a:extLst>
              <a:ext uri="{FF2B5EF4-FFF2-40B4-BE49-F238E27FC236}">
                <a16:creationId xmlns:a16="http://schemas.microsoft.com/office/drawing/2014/main" id="{96966A9A-3DFB-CF2D-F600-5A0A199B6E06}"/>
              </a:ext>
            </a:extLst>
          </p:cNvPr>
          <p:cNvGraphicFramePr>
            <a:graphicFrameLocks noGrp="1"/>
          </p:cNvGraphicFramePr>
          <p:nvPr>
            <p:extLst>
              <p:ext uri="{D42A27DB-BD31-4B8C-83A1-F6EECF244321}">
                <p14:modId xmlns:p14="http://schemas.microsoft.com/office/powerpoint/2010/main" val="2978626671"/>
              </p:ext>
            </p:extLst>
          </p:nvPr>
        </p:nvGraphicFramePr>
        <p:xfrm>
          <a:off x="1140030" y="1598437"/>
          <a:ext cx="9836507" cy="4074534"/>
        </p:xfrm>
        <a:graphic>
          <a:graphicData uri="http://schemas.openxmlformats.org/drawingml/2006/table">
            <a:tbl>
              <a:tblPr>
                <a:tableStyleId>{5C22544A-7EE6-4342-B048-85BDC9FD1C3A}</a:tableStyleId>
              </a:tblPr>
              <a:tblGrid>
                <a:gridCol w="4856122">
                  <a:extLst>
                    <a:ext uri="{9D8B030D-6E8A-4147-A177-3AD203B41FA5}">
                      <a16:colId xmlns:a16="http://schemas.microsoft.com/office/drawing/2014/main" val="2318664166"/>
                    </a:ext>
                  </a:extLst>
                </a:gridCol>
                <a:gridCol w="1159379">
                  <a:extLst>
                    <a:ext uri="{9D8B030D-6E8A-4147-A177-3AD203B41FA5}">
                      <a16:colId xmlns:a16="http://schemas.microsoft.com/office/drawing/2014/main" val="4272611216"/>
                    </a:ext>
                  </a:extLst>
                </a:gridCol>
                <a:gridCol w="1239245">
                  <a:extLst>
                    <a:ext uri="{9D8B030D-6E8A-4147-A177-3AD203B41FA5}">
                      <a16:colId xmlns:a16="http://schemas.microsoft.com/office/drawing/2014/main" val="1462313113"/>
                    </a:ext>
                  </a:extLst>
                </a:gridCol>
                <a:gridCol w="1239245">
                  <a:extLst>
                    <a:ext uri="{9D8B030D-6E8A-4147-A177-3AD203B41FA5}">
                      <a16:colId xmlns:a16="http://schemas.microsoft.com/office/drawing/2014/main" val="989799964"/>
                    </a:ext>
                  </a:extLst>
                </a:gridCol>
                <a:gridCol w="1342516">
                  <a:extLst>
                    <a:ext uri="{9D8B030D-6E8A-4147-A177-3AD203B41FA5}">
                      <a16:colId xmlns:a16="http://schemas.microsoft.com/office/drawing/2014/main" val="3324564864"/>
                    </a:ext>
                  </a:extLst>
                </a:gridCol>
              </a:tblGrid>
              <a:tr h="725544">
                <a:tc>
                  <a:txBody>
                    <a:bodyPr/>
                    <a:lstStyle/>
                    <a:p>
                      <a:pPr algn="ctr" fontAlgn="ctr">
                        <a:buNone/>
                      </a:pPr>
                      <a:r>
                        <a:rPr lang="en-US" sz="2400" b="1" u="none" strike="noStrike" dirty="0">
                          <a:effectLst/>
                        </a:rPr>
                        <a:t>Jurisdiction</a:t>
                      </a:r>
                      <a:endParaRPr lang="en-US" sz="2400" b="1" i="0" u="none" strike="noStrike" dirty="0">
                        <a:solidFill>
                          <a:srgbClr val="000000"/>
                        </a:solidFill>
                        <a:effectLst/>
                        <a:latin typeface="Aptos Narrow" panose="020B0004020202020204" pitchFamily="34" charset="0"/>
                      </a:endParaRPr>
                    </a:p>
                  </a:txBody>
                  <a:tcPr marL="6350" marR="6350" marT="6350" marB="0" anchor="ctr"/>
                </a:tc>
                <a:tc>
                  <a:txBody>
                    <a:bodyPr/>
                    <a:lstStyle/>
                    <a:p>
                      <a:pPr algn="ctr" fontAlgn="ctr">
                        <a:buNone/>
                      </a:pPr>
                      <a:r>
                        <a:rPr lang="en-US" sz="2400" b="1" u="none" strike="noStrike" dirty="0">
                          <a:effectLst/>
                        </a:rPr>
                        <a:t>2024</a:t>
                      </a:r>
                      <a:endParaRPr lang="en-US" sz="2400" b="1" i="0" u="none" strike="noStrike" dirty="0">
                        <a:solidFill>
                          <a:srgbClr val="000000"/>
                        </a:solidFill>
                        <a:effectLst/>
                        <a:latin typeface="Aptos Narrow" panose="020B0004020202020204" pitchFamily="34" charset="0"/>
                      </a:endParaRPr>
                    </a:p>
                  </a:txBody>
                  <a:tcPr marL="6350" marR="6350" marT="6350" marB="0" anchor="ctr"/>
                </a:tc>
                <a:tc>
                  <a:txBody>
                    <a:bodyPr/>
                    <a:lstStyle/>
                    <a:p>
                      <a:pPr algn="ctr" fontAlgn="ctr">
                        <a:buNone/>
                      </a:pPr>
                      <a:r>
                        <a:rPr lang="en-US" sz="2400" b="1" u="none" strike="noStrike" dirty="0">
                          <a:effectLst/>
                        </a:rPr>
                        <a:t>2026</a:t>
                      </a:r>
                      <a:endParaRPr lang="en-US" sz="2400" b="1" i="0" u="none" strike="noStrike" dirty="0">
                        <a:solidFill>
                          <a:srgbClr val="000000"/>
                        </a:solidFill>
                        <a:effectLst/>
                        <a:latin typeface="Aptos Narrow" panose="020B0004020202020204" pitchFamily="34" charset="0"/>
                      </a:endParaRPr>
                    </a:p>
                  </a:txBody>
                  <a:tcPr marL="6350" marR="6350" marT="6350" marB="0" anchor="ctr"/>
                </a:tc>
                <a:tc>
                  <a:txBody>
                    <a:bodyPr/>
                    <a:lstStyle/>
                    <a:p>
                      <a:pPr algn="ctr" fontAlgn="ctr">
                        <a:buNone/>
                      </a:pPr>
                      <a:r>
                        <a:rPr lang="en-US" sz="2400" b="1" u="none" strike="noStrike" dirty="0">
                          <a:effectLst/>
                        </a:rPr>
                        <a:t>Change</a:t>
                      </a:r>
                      <a:endParaRPr lang="en-US" sz="2400" b="1" i="0" u="none" strike="noStrike" dirty="0">
                        <a:solidFill>
                          <a:srgbClr val="000000"/>
                        </a:solidFill>
                        <a:effectLst/>
                        <a:latin typeface="Aptos Narrow" panose="020B0004020202020204" pitchFamily="34" charset="0"/>
                      </a:endParaRPr>
                    </a:p>
                  </a:txBody>
                  <a:tcPr marL="6350" marR="6350" marT="6350" marB="0" anchor="ctr"/>
                </a:tc>
                <a:tc>
                  <a:txBody>
                    <a:bodyPr/>
                    <a:lstStyle/>
                    <a:p>
                      <a:pPr algn="ctr" fontAlgn="ctr">
                        <a:buNone/>
                      </a:pPr>
                      <a:r>
                        <a:rPr lang="en-US" sz="2400" b="1" u="none" strike="noStrike" dirty="0">
                          <a:effectLst/>
                        </a:rPr>
                        <a:t>%</a:t>
                      </a:r>
                      <a:endParaRPr lang="en-US" sz="2400" b="1" i="0" u="none" strike="noStrike" dirty="0">
                        <a:solidFill>
                          <a:srgbClr val="000000"/>
                        </a:solidFill>
                        <a:effectLst/>
                        <a:latin typeface="Aptos Narrow" panose="020B0004020202020204" pitchFamily="34" charset="0"/>
                      </a:endParaRPr>
                    </a:p>
                  </a:txBody>
                  <a:tcPr marL="6350" marR="6350" marT="6350" marB="0" anchor="ctr"/>
                </a:tc>
                <a:extLst>
                  <a:ext uri="{0D108BD9-81ED-4DB2-BD59-A6C34878D82A}">
                    <a16:rowId xmlns:a16="http://schemas.microsoft.com/office/drawing/2014/main" val="590516496"/>
                  </a:ext>
                </a:extLst>
              </a:tr>
              <a:tr h="365894">
                <a:tc>
                  <a:txBody>
                    <a:bodyPr/>
                    <a:lstStyle/>
                    <a:p>
                      <a:pPr algn="l" fontAlgn="ctr">
                        <a:buNone/>
                      </a:pPr>
                      <a:r>
                        <a:rPr lang="en-US" sz="2400" u="none" strike="noStrike">
                          <a:effectLst/>
                        </a:rPr>
                        <a:t>Other Unincorporated West Marin</a:t>
                      </a:r>
                      <a:endParaRPr lang="en-US" sz="2400" b="1"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a:effectLst/>
                        </a:rPr>
                        <a:t>20</a:t>
                      </a:r>
                      <a:endParaRPr lang="en-US" sz="2400" b="0"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a:effectLst/>
                        </a:rPr>
                        <a:t>138</a:t>
                      </a:r>
                      <a:endParaRPr lang="en-US" sz="2400" b="1"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a:effectLst/>
                        </a:rPr>
                        <a:t>118</a:t>
                      </a:r>
                      <a:endParaRPr lang="en-US" sz="2400" b="1"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dirty="0">
                          <a:effectLst/>
                        </a:rPr>
                        <a:t>590.00%</a:t>
                      </a:r>
                      <a:endParaRPr lang="en-US" sz="2400" b="1" i="0" u="none" strike="noStrike" dirty="0">
                        <a:solidFill>
                          <a:srgbClr val="000000"/>
                        </a:solidFill>
                        <a:effectLst/>
                        <a:latin typeface="Aptos Narrow" panose="020B0004020202020204" pitchFamily="34" charset="0"/>
                      </a:endParaRPr>
                    </a:p>
                  </a:txBody>
                  <a:tcPr marL="6350" marR="6350" marT="6350" marB="0" anchor="ctr">
                    <a:solidFill>
                      <a:schemeClr val="accent3">
                        <a:lumMod val="40000"/>
                        <a:lumOff val="60000"/>
                      </a:schemeClr>
                    </a:solidFill>
                  </a:tcPr>
                </a:tc>
                <a:extLst>
                  <a:ext uri="{0D108BD9-81ED-4DB2-BD59-A6C34878D82A}">
                    <a16:rowId xmlns:a16="http://schemas.microsoft.com/office/drawing/2014/main" val="3368996216"/>
                  </a:ext>
                </a:extLst>
              </a:tr>
              <a:tr h="365894">
                <a:tc>
                  <a:txBody>
                    <a:bodyPr/>
                    <a:lstStyle/>
                    <a:p>
                      <a:pPr algn="l" fontAlgn="ctr">
                        <a:buNone/>
                      </a:pPr>
                      <a:r>
                        <a:rPr lang="en-US" sz="2400" u="none" strike="noStrike">
                          <a:effectLst/>
                        </a:rPr>
                        <a:t>Corte Madera</a:t>
                      </a:r>
                      <a:endParaRPr lang="en-US" sz="2400" b="1"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a:effectLst/>
                        </a:rPr>
                        <a:t>3</a:t>
                      </a:r>
                      <a:endParaRPr lang="en-US" sz="2400" b="0"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a:effectLst/>
                        </a:rPr>
                        <a:t>13</a:t>
                      </a:r>
                      <a:endParaRPr lang="en-US" sz="2400" b="1"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a:effectLst/>
                        </a:rPr>
                        <a:t>10</a:t>
                      </a:r>
                      <a:endParaRPr lang="en-US" sz="2400" b="1"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dirty="0">
                          <a:effectLst/>
                        </a:rPr>
                        <a:t>333.30%</a:t>
                      </a:r>
                      <a:endParaRPr lang="en-US" sz="2400" b="1" i="0" u="none" strike="noStrike" dirty="0">
                        <a:solidFill>
                          <a:srgbClr val="000000"/>
                        </a:solidFill>
                        <a:effectLst/>
                        <a:latin typeface="Aptos Narrow" panose="020B0004020202020204" pitchFamily="34" charset="0"/>
                      </a:endParaRPr>
                    </a:p>
                  </a:txBody>
                  <a:tcPr marL="6350" marR="6350" marT="6350" marB="0" anchor="ctr">
                    <a:solidFill>
                      <a:schemeClr val="accent3">
                        <a:lumMod val="40000"/>
                        <a:lumOff val="60000"/>
                      </a:schemeClr>
                    </a:solidFill>
                  </a:tcPr>
                </a:tc>
                <a:extLst>
                  <a:ext uri="{0D108BD9-81ED-4DB2-BD59-A6C34878D82A}">
                    <a16:rowId xmlns:a16="http://schemas.microsoft.com/office/drawing/2014/main" val="2453588221"/>
                  </a:ext>
                </a:extLst>
              </a:tr>
              <a:tr h="365894">
                <a:tc>
                  <a:txBody>
                    <a:bodyPr/>
                    <a:lstStyle/>
                    <a:p>
                      <a:pPr algn="l" fontAlgn="ctr">
                        <a:buNone/>
                      </a:pPr>
                      <a:r>
                        <a:rPr lang="en-US" sz="2400" u="none" strike="noStrike" dirty="0">
                          <a:effectLst/>
                        </a:rPr>
                        <a:t>San Rafael</a:t>
                      </a:r>
                      <a:endParaRPr lang="en-US" sz="2400" b="1" i="0" u="none" strike="noStrike" dirty="0">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a:effectLst/>
                        </a:rPr>
                        <a:t>326</a:t>
                      </a:r>
                      <a:endParaRPr lang="en-US" sz="2400" b="0"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a:effectLst/>
                        </a:rPr>
                        <a:t>385</a:t>
                      </a:r>
                      <a:endParaRPr lang="en-US" sz="2400" b="1"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a:effectLst/>
                        </a:rPr>
                        <a:t>59</a:t>
                      </a:r>
                      <a:endParaRPr lang="en-US" sz="2400" b="1"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dirty="0">
                          <a:effectLst/>
                        </a:rPr>
                        <a:t>18.10%</a:t>
                      </a:r>
                      <a:endParaRPr lang="en-US" sz="2400" b="1" i="0" u="none" strike="noStrike" dirty="0">
                        <a:solidFill>
                          <a:srgbClr val="000000"/>
                        </a:solidFill>
                        <a:effectLst/>
                        <a:latin typeface="Aptos Narrow" panose="020B0004020202020204" pitchFamily="34" charset="0"/>
                      </a:endParaRPr>
                    </a:p>
                  </a:txBody>
                  <a:tcPr marL="6350" marR="6350" marT="6350" marB="0" anchor="ctr">
                    <a:solidFill>
                      <a:schemeClr val="accent3">
                        <a:lumMod val="40000"/>
                        <a:lumOff val="60000"/>
                      </a:schemeClr>
                    </a:solidFill>
                  </a:tcPr>
                </a:tc>
                <a:extLst>
                  <a:ext uri="{0D108BD9-81ED-4DB2-BD59-A6C34878D82A}">
                    <a16:rowId xmlns:a16="http://schemas.microsoft.com/office/drawing/2014/main" val="1137933353"/>
                  </a:ext>
                </a:extLst>
              </a:tr>
              <a:tr h="365894">
                <a:tc>
                  <a:txBody>
                    <a:bodyPr/>
                    <a:lstStyle/>
                    <a:p>
                      <a:pPr algn="l" fontAlgn="ctr">
                        <a:buNone/>
                      </a:pPr>
                      <a:r>
                        <a:rPr lang="en-US" sz="2400" u="none" strike="noStrike" dirty="0">
                          <a:effectLst/>
                        </a:rPr>
                        <a:t>Unincorporated North Marin</a:t>
                      </a:r>
                      <a:endParaRPr lang="en-US" sz="2400" b="1" i="0" u="none" strike="noStrike" dirty="0">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a:effectLst/>
                        </a:rPr>
                        <a:t>71</a:t>
                      </a:r>
                      <a:endParaRPr lang="en-US" sz="2400" b="0"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a:effectLst/>
                        </a:rPr>
                        <a:t>50</a:t>
                      </a:r>
                      <a:endParaRPr lang="en-US" sz="2400" b="1"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a:effectLst/>
                        </a:rPr>
                        <a:t>−21</a:t>
                      </a:r>
                      <a:endParaRPr lang="en-US" sz="2400" b="1"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dirty="0">
                          <a:effectLst/>
                        </a:rPr>
                        <a:t>−29.6%</a:t>
                      </a:r>
                      <a:endParaRPr lang="en-US" sz="2400" b="1" i="0" u="none" strike="noStrike" dirty="0">
                        <a:solidFill>
                          <a:srgbClr val="000000"/>
                        </a:solidFill>
                        <a:effectLst/>
                        <a:latin typeface="Aptos Narrow" panose="020B0004020202020204" pitchFamily="34" charset="0"/>
                      </a:endParaRPr>
                    </a:p>
                  </a:txBody>
                  <a:tcPr marL="6350" marR="6350" marT="6350" marB="0" anchor="ctr">
                    <a:solidFill>
                      <a:schemeClr val="accent5">
                        <a:lumMod val="40000"/>
                        <a:lumOff val="60000"/>
                      </a:schemeClr>
                    </a:solidFill>
                  </a:tcPr>
                </a:tc>
                <a:extLst>
                  <a:ext uri="{0D108BD9-81ED-4DB2-BD59-A6C34878D82A}">
                    <a16:rowId xmlns:a16="http://schemas.microsoft.com/office/drawing/2014/main" val="1741664833"/>
                  </a:ext>
                </a:extLst>
              </a:tr>
              <a:tr h="365894">
                <a:tc>
                  <a:txBody>
                    <a:bodyPr/>
                    <a:lstStyle/>
                    <a:p>
                      <a:pPr algn="l" fontAlgn="ctr">
                        <a:buNone/>
                      </a:pPr>
                      <a:r>
                        <a:rPr lang="en-US" sz="2400" u="none" strike="noStrike">
                          <a:effectLst/>
                        </a:rPr>
                        <a:t>Fairfax</a:t>
                      </a:r>
                      <a:endParaRPr lang="en-US" sz="2400" b="1"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a:effectLst/>
                        </a:rPr>
                        <a:t>17</a:t>
                      </a:r>
                      <a:endParaRPr lang="en-US" sz="2400" b="0"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a:effectLst/>
                        </a:rPr>
                        <a:t>5</a:t>
                      </a:r>
                      <a:endParaRPr lang="en-US" sz="2400" b="1"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a:effectLst/>
                        </a:rPr>
                        <a:t>−12</a:t>
                      </a:r>
                      <a:endParaRPr lang="en-US" sz="2400" b="1"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dirty="0">
                          <a:effectLst/>
                        </a:rPr>
                        <a:t>−70.6%</a:t>
                      </a:r>
                      <a:endParaRPr lang="en-US" sz="2400" b="1" i="0" u="none" strike="noStrike" dirty="0">
                        <a:solidFill>
                          <a:srgbClr val="000000"/>
                        </a:solidFill>
                        <a:effectLst/>
                        <a:latin typeface="Aptos Narrow" panose="020B0004020202020204" pitchFamily="34" charset="0"/>
                      </a:endParaRPr>
                    </a:p>
                  </a:txBody>
                  <a:tcPr marL="6350" marR="6350" marT="6350" marB="0" anchor="ctr">
                    <a:solidFill>
                      <a:schemeClr val="accent5">
                        <a:lumMod val="40000"/>
                        <a:lumOff val="60000"/>
                      </a:schemeClr>
                    </a:solidFill>
                  </a:tcPr>
                </a:tc>
                <a:extLst>
                  <a:ext uri="{0D108BD9-81ED-4DB2-BD59-A6C34878D82A}">
                    <a16:rowId xmlns:a16="http://schemas.microsoft.com/office/drawing/2014/main" val="589679780"/>
                  </a:ext>
                </a:extLst>
              </a:tr>
              <a:tr h="365894">
                <a:tc>
                  <a:txBody>
                    <a:bodyPr/>
                    <a:lstStyle/>
                    <a:p>
                      <a:pPr algn="l" fontAlgn="ctr">
                        <a:buNone/>
                      </a:pPr>
                      <a:r>
                        <a:rPr lang="en-US" sz="2400" u="none" strike="noStrike">
                          <a:effectLst/>
                        </a:rPr>
                        <a:t>Marin City</a:t>
                      </a:r>
                      <a:endParaRPr lang="en-US" sz="2400" b="1"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a:effectLst/>
                        </a:rPr>
                        <a:t>62</a:t>
                      </a:r>
                      <a:endParaRPr lang="en-US" sz="2400" b="0"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a:effectLst/>
                        </a:rPr>
                        <a:t>45</a:t>
                      </a:r>
                      <a:endParaRPr lang="en-US" sz="2400" b="1"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a:effectLst/>
                        </a:rPr>
                        <a:t>−17</a:t>
                      </a:r>
                      <a:endParaRPr lang="en-US" sz="2400" b="1"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dirty="0">
                          <a:effectLst/>
                        </a:rPr>
                        <a:t>−27.4%</a:t>
                      </a:r>
                      <a:endParaRPr lang="en-US" sz="2400" b="1" i="0" u="none" strike="noStrike" dirty="0">
                        <a:solidFill>
                          <a:srgbClr val="000000"/>
                        </a:solidFill>
                        <a:effectLst/>
                        <a:latin typeface="Aptos Narrow" panose="020B0004020202020204" pitchFamily="34" charset="0"/>
                      </a:endParaRPr>
                    </a:p>
                  </a:txBody>
                  <a:tcPr marL="6350" marR="6350" marT="6350" marB="0" anchor="ctr">
                    <a:solidFill>
                      <a:schemeClr val="accent5">
                        <a:lumMod val="40000"/>
                        <a:lumOff val="60000"/>
                      </a:schemeClr>
                    </a:solidFill>
                  </a:tcPr>
                </a:tc>
                <a:extLst>
                  <a:ext uri="{0D108BD9-81ED-4DB2-BD59-A6C34878D82A}">
                    <a16:rowId xmlns:a16="http://schemas.microsoft.com/office/drawing/2014/main" val="3335322810"/>
                  </a:ext>
                </a:extLst>
              </a:tr>
              <a:tr h="365894">
                <a:tc>
                  <a:txBody>
                    <a:bodyPr/>
                    <a:lstStyle/>
                    <a:p>
                      <a:pPr algn="l" fontAlgn="ctr">
                        <a:buNone/>
                      </a:pPr>
                      <a:r>
                        <a:rPr lang="en-US" sz="2400" u="none" strike="noStrike">
                          <a:effectLst/>
                        </a:rPr>
                        <a:t>Unincorporated Southern Marin</a:t>
                      </a:r>
                      <a:endParaRPr lang="en-US" sz="2400" b="1"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dirty="0">
                          <a:effectLst/>
                        </a:rPr>
                        <a:t>24</a:t>
                      </a:r>
                      <a:endParaRPr lang="en-US" sz="2400" b="0" i="0" u="none" strike="noStrike" dirty="0">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a:effectLst/>
                        </a:rPr>
                        <a:t>7</a:t>
                      </a:r>
                      <a:endParaRPr lang="en-US" sz="2400" b="1"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a:effectLst/>
                        </a:rPr>
                        <a:t>−17</a:t>
                      </a:r>
                      <a:endParaRPr lang="en-US" sz="2400" b="1"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dirty="0">
                          <a:effectLst/>
                        </a:rPr>
                        <a:t>−70.8%</a:t>
                      </a:r>
                      <a:endParaRPr lang="en-US" sz="2400" b="1" i="0" u="none" strike="noStrike" dirty="0">
                        <a:solidFill>
                          <a:srgbClr val="000000"/>
                        </a:solidFill>
                        <a:effectLst/>
                        <a:latin typeface="Aptos Narrow" panose="020B0004020202020204" pitchFamily="34" charset="0"/>
                      </a:endParaRPr>
                    </a:p>
                  </a:txBody>
                  <a:tcPr marL="6350" marR="6350" marT="6350" marB="0" anchor="ctr">
                    <a:solidFill>
                      <a:schemeClr val="accent5">
                        <a:lumMod val="40000"/>
                        <a:lumOff val="60000"/>
                      </a:schemeClr>
                    </a:solidFill>
                  </a:tcPr>
                </a:tc>
                <a:extLst>
                  <a:ext uri="{0D108BD9-81ED-4DB2-BD59-A6C34878D82A}">
                    <a16:rowId xmlns:a16="http://schemas.microsoft.com/office/drawing/2014/main" val="776236893"/>
                  </a:ext>
                </a:extLst>
              </a:tr>
              <a:tr h="365894">
                <a:tc>
                  <a:txBody>
                    <a:bodyPr/>
                    <a:lstStyle/>
                    <a:p>
                      <a:pPr algn="l" fontAlgn="ctr">
                        <a:buNone/>
                      </a:pPr>
                      <a:r>
                        <a:rPr lang="en-US" sz="2400" u="none" strike="noStrike">
                          <a:effectLst/>
                        </a:rPr>
                        <a:t>Sausalito</a:t>
                      </a:r>
                      <a:endParaRPr lang="en-US" sz="2400" b="1"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a:effectLst/>
                        </a:rPr>
                        <a:t>35</a:t>
                      </a:r>
                      <a:endParaRPr lang="en-US" sz="2400" b="0"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dirty="0">
                          <a:effectLst/>
                        </a:rPr>
                        <a:t>7</a:t>
                      </a:r>
                      <a:endParaRPr lang="en-US" sz="2400" b="1" i="0" u="none" strike="noStrike" dirty="0">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dirty="0">
                          <a:effectLst/>
                        </a:rPr>
                        <a:t>−28</a:t>
                      </a:r>
                      <a:endParaRPr lang="en-US" sz="2400" b="1" i="0" u="none" strike="noStrike" dirty="0">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dirty="0">
                          <a:effectLst/>
                        </a:rPr>
                        <a:t>−80.0%</a:t>
                      </a:r>
                      <a:endParaRPr lang="en-US" sz="2400" b="1" i="0" u="none" strike="noStrike" dirty="0">
                        <a:solidFill>
                          <a:srgbClr val="000000"/>
                        </a:solidFill>
                        <a:effectLst/>
                        <a:latin typeface="Aptos Narrow" panose="020B0004020202020204" pitchFamily="34" charset="0"/>
                      </a:endParaRPr>
                    </a:p>
                  </a:txBody>
                  <a:tcPr marL="6350" marR="6350" marT="6350" marB="0" anchor="ctr">
                    <a:solidFill>
                      <a:schemeClr val="accent5">
                        <a:lumMod val="40000"/>
                        <a:lumOff val="60000"/>
                      </a:schemeClr>
                    </a:solidFill>
                  </a:tcPr>
                </a:tc>
                <a:extLst>
                  <a:ext uri="{0D108BD9-81ED-4DB2-BD59-A6C34878D82A}">
                    <a16:rowId xmlns:a16="http://schemas.microsoft.com/office/drawing/2014/main" val="4053835549"/>
                  </a:ext>
                </a:extLst>
              </a:tr>
              <a:tr h="365894">
                <a:tc>
                  <a:txBody>
                    <a:bodyPr/>
                    <a:lstStyle/>
                    <a:p>
                      <a:pPr algn="l" fontAlgn="ctr">
                        <a:buNone/>
                      </a:pPr>
                      <a:r>
                        <a:rPr lang="en-US" sz="2400" u="none" strike="noStrike">
                          <a:effectLst/>
                        </a:rPr>
                        <a:t>Richardson Bay Anchor Outs</a:t>
                      </a:r>
                      <a:endParaRPr lang="en-US" sz="2400" b="1"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a:effectLst/>
                        </a:rPr>
                        <a:t>43</a:t>
                      </a:r>
                      <a:endParaRPr lang="en-US" sz="2400" b="0"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a:effectLst/>
                        </a:rPr>
                        <a:t>5</a:t>
                      </a:r>
                      <a:endParaRPr lang="en-US" sz="2400" b="1"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a:effectLst/>
                        </a:rPr>
                        <a:t>−38</a:t>
                      </a:r>
                      <a:endParaRPr lang="en-US" sz="2400" b="1" i="0" u="none" strike="noStrike">
                        <a:solidFill>
                          <a:srgbClr val="000000"/>
                        </a:solidFill>
                        <a:effectLst/>
                        <a:latin typeface="Aptos Narrow" panose="020B0004020202020204" pitchFamily="34" charset="0"/>
                      </a:endParaRPr>
                    </a:p>
                  </a:txBody>
                  <a:tcPr marL="6350" marR="6350" marT="6350" marB="0" anchor="ctr"/>
                </a:tc>
                <a:tc>
                  <a:txBody>
                    <a:bodyPr/>
                    <a:lstStyle/>
                    <a:p>
                      <a:pPr algn="r" fontAlgn="ctr">
                        <a:buNone/>
                      </a:pPr>
                      <a:r>
                        <a:rPr lang="en-US" sz="2400" u="none" strike="noStrike" dirty="0">
                          <a:effectLst/>
                        </a:rPr>
                        <a:t>−88.4%</a:t>
                      </a:r>
                      <a:endParaRPr lang="en-US" sz="2400" b="1" i="0" u="none" strike="noStrike" dirty="0">
                        <a:solidFill>
                          <a:srgbClr val="000000"/>
                        </a:solidFill>
                        <a:effectLst/>
                        <a:latin typeface="Aptos Narrow" panose="020B0004020202020204" pitchFamily="34" charset="0"/>
                      </a:endParaRPr>
                    </a:p>
                  </a:txBody>
                  <a:tcPr marL="6350" marR="6350" marT="6350" marB="0" anchor="ctr">
                    <a:solidFill>
                      <a:schemeClr val="accent5">
                        <a:lumMod val="40000"/>
                        <a:lumOff val="60000"/>
                      </a:schemeClr>
                    </a:solidFill>
                  </a:tcPr>
                </a:tc>
                <a:extLst>
                  <a:ext uri="{0D108BD9-81ED-4DB2-BD59-A6C34878D82A}">
                    <a16:rowId xmlns:a16="http://schemas.microsoft.com/office/drawing/2014/main" val="810337266"/>
                  </a:ext>
                </a:extLst>
              </a:tr>
            </a:tbl>
          </a:graphicData>
        </a:graphic>
      </p:graphicFrame>
      <p:graphicFrame>
        <p:nvGraphicFramePr>
          <p:cNvPr id="9" name="Diagram 8" descr="Graphic showing a navigation guide of upcoming sections, with current section highlighted and next section indicated.">
            <a:extLst>
              <a:ext uri="{FF2B5EF4-FFF2-40B4-BE49-F238E27FC236}">
                <a16:creationId xmlns:a16="http://schemas.microsoft.com/office/drawing/2014/main" id="{A09005B5-E978-0266-2802-79015250E211}"/>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2764266567"/>
              </p:ext>
            </p:extLst>
          </p:nvPr>
        </p:nvGraphicFramePr>
        <p:xfrm>
          <a:off x="1295400" y="6266072"/>
          <a:ext cx="9601199" cy="3053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555287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7C006-72A4-DF1B-E9A9-01405266D57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387423E-7BEE-B58F-F632-9DF181534EA5}"/>
              </a:ext>
            </a:extLst>
          </p:cNvPr>
          <p:cNvSpPr>
            <a:spLocks noGrp="1"/>
          </p:cNvSpPr>
          <p:nvPr>
            <p:ph type="title"/>
          </p:nvPr>
        </p:nvSpPr>
        <p:spPr>
          <a:xfrm>
            <a:off x="3600740" y="2919570"/>
            <a:ext cx="5916794" cy="2063888"/>
          </a:xfrm>
        </p:spPr>
        <p:txBody>
          <a:bodyPr/>
          <a:lstStyle/>
          <a:p>
            <a:r>
              <a:rPr lang="en-US" sz="8000" dirty="0">
                <a:latin typeface="Futura" panose="02000503030000020003" pitchFamily="2" charset="0"/>
              </a:rPr>
              <a:t>Questions?</a:t>
            </a:r>
          </a:p>
        </p:txBody>
      </p:sp>
      <p:sp>
        <p:nvSpPr>
          <p:cNvPr id="4" name="Slide Number Placeholder 3">
            <a:extLst>
              <a:ext uri="{FF2B5EF4-FFF2-40B4-BE49-F238E27FC236}">
                <a16:creationId xmlns:a16="http://schemas.microsoft.com/office/drawing/2014/main" id="{062138EF-F38A-525C-E53C-79D2A7795ADD}"/>
              </a:ext>
            </a:extLst>
          </p:cNvPr>
          <p:cNvSpPr>
            <a:spLocks noGrp="1"/>
          </p:cNvSpPr>
          <p:nvPr>
            <p:ph type="sldNum" sz="quarter" idx="4"/>
          </p:nvPr>
        </p:nvSpPr>
        <p:spPr/>
        <p:txBody>
          <a:bodyPr/>
          <a:lstStyle/>
          <a:p>
            <a:fld id="{BF649C54-126D-E34B-AD72-FB0E0D2DFC3C}" type="slidenum">
              <a:rPr lang="en-US" smtClean="0"/>
              <a:pPr/>
              <a:t>29</a:t>
            </a:fld>
            <a:endParaRPr lang="en-US"/>
          </a:p>
        </p:txBody>
      </p:sp>
    </p:spTree>
    <p:extLst>
      <p:ext uri="{BB962C8B-B14F-4D97-AF65-F5344CB8AC3E}">
        <p14:creationId xmlns:p14="http://schemas.microsoft.com/office/powerpoint/2010/main" val="12204774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D7D80-7EA4-BD26-DAFB-AD2317BFEE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6EAF38-BD7D-4ADD-0055-2A88F0504065}"/>
              </a:ext>
            </a:extLst>
          </p:cNvPr>
          <p:cNvSpPr>
            <a:spLocks noGrp="1"/>
          </p:cNvSpPr>
          <p:nvPr>
            <p:ph type="ctrTitle"/>
          </p:nvPr>
        </p:nvSpPr>
        <p:spPr>
          <a:xfrm>
            <a:off x="6732396" y="2275685"/>
            <a:ext cx="4621404" cy="2306637"/>
          </a:xfrm>
        </p:spPr>
        <p:txBody>
          <a:bodyPr anchor="ctr">
            <a:normAutofit/>
          </a:bodyPr>
          <a:lstStyle/>
          <a:p>
            <a:r>
              <a:rPr lang="en-US" sz="5400" dirty="0">
                <a:latin typeface="Futura" panose="02000503030000020003" pitchFamily="2" charset="0"/>
              </a:rPr>
              <a:t>Thank you!</a:t>
            </a:r>
          </a:p>
        </p:txBody>
      </p:sp>
      <p:pic>
        <p:nvPicPr>
          <p:cNvPr id="4" name="Picture 3">
            <a:extLst>
              <a:ext uri="{FF2B5EF4-FFF2-40B4-BE49-F238E27FC236}">
                <a16:creationId xmlns:a16="http://schemas.microsoft.com/office/drawing/2014/main" id="{A5F30235-9F42-F1A0-EC66-4D7385D83B4B}"/>
              </a:ext>
            </a:extLst>
          </p:cNvPr>
          <p:cNvPicPr>
            <a:picLocks noChangeAspect="1"/>
          </p:cNvPicPr>
          <p:nvPr/>
        </p:nvPicPr>
        <p:blipFill>
          <a:blip r:embed="rId3">
            <a:alphaModFix amt="20000"/>
          </a:blip>
          <a:srcRect t="41097" b="16716"/>
          <a:stretch>
            <a:fillRect/>
          </a:stretch>
        </p:blipFill>
        <p:spPr>
          <a:xfrm>
            <a:off x="0" y="0"/>
            <a:ext cx="12192000" cy="6858000"/>
          </a:xfrm>
          <a:prstGeom prst="rect">
            <a:avLst/>
          </a:prstGeom>
        </p:spPr>
      </p:pic>
    </p:spTree>
    <p:extLst>
      <p:ext uri="{BB962C8B-B14F-4D97-AF65-F5344CB8AC3E}">
        <p14:creationId xmlns:p14="http://schemas.microsoft.com/office/powerpoint/2010/main" val="1249980369"/>
      </p:ext>
    </p:extLst>
  </p:cSld>
  <p:clrMapOvr>
    <a:masterClrMapping/>
  </p:clrMapOvr>
</p:sld>
</file>

<file path=ppt/theme/theme1.xml><?xml version="1.0" encoding="utf-8"?>
<a:theme xmlns:a="http://schemas.openxmlformats.org/drawingml/2006/main" name="Marin County Slides">
  <a:themeElements>
    <a:clrScheme name="Marin County Colors">
      <a:dk1>
        <a:sysClr val="windowText" lastClr="000000"/>
      </a:dk1>
      <a:lt1>
        <a:sysClr val="window" lastClr="FFFFFF"/>
      </a:lt1>
      <a:dk2>
        <a:srgbClr val="000000"/>
      </a:dk2>
      <a:lt2>
        <a:srgbClr val="FFFFFF"/>
      </a:lt2>
      <a:accent1>
        <a:srgbClr val="2C75BC"/>
      </a:accent1>
      <a:accent2>
        <a:srgbClr val="E4B53A"/>
      </a:accent2>
      <a:accent3>
        <a:srgbClr val="B55340"/>
      </a:accent3>
      <a:accent4>
        <a:srgbClr val="6F6F70"/>
      </a:accent4>
      <a:accent5>
        <a:srgbClr val="73784A"/>
      </a:accent5>
      <a:accent6>
        <a:srgbClr val="AAAAAA"/>
      </a:accent6>
      <a:hlink>
        <a:srgbClr val="2C75BC"/>
      </a:hlink>
      <a:folHlink>
        <a:srgbClr val="E4B53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60727_Presentation Master_Size 16-9.potx" id="{ABD64790-08F1-44D6-83B7-0CD8F7D3B5B4}" vid="{53310084-BC77-4922-9DEA-29D32EE1482A}"/>
    </a:ext>
  </a:extLst>
</a:theme>
</file>

<file path=ppt/theme/theme2.xml><?xml version="1.0" encoding="utf-8"?>
<a:theme xmlns:a="http://schemas.openxmlformats.org/drawingml/2006/main" name="Instructions Slides">
  <a:themeElements>
    <a:clrScheme name="Marin County">
      <a:dk1>
        <a:sysClr val="windowText" lastClr="000000"/>
      </a:dk1>
      <a:lt1>
        <a:sysClr val="window" lastClr="FFFFFF"/>
      </a:lt1>
      <a:dk2>
        <a:srgbClr val="000000"/>
      </a:dk2>
      <a:lt2>
        <a:srgbClr val="FFFFFF"/>
      </a:lt2>
      <a:accent1>
        <a:srgbClr val="2C75BC"/>
      </a:accent1>
      <a:accent2>
        <a:srgbClr val="E4B53A"/>
      </a:accent2>
      <a:accent3>
        <a:srgbClr val="B55340"/>
      </a:accent3>
      <a:accent4>
        <a:srgbClr val="6F6F70"/>
      </a:accent4>
      <a:accent5>
        <a:srgbClr val="73784A"/>
      </a:accent5>
      <a:accent6>
        <a:srgbClr val="AAAAAA"/>
      </a:accent6>
      <a:hlink>
        <a:srgbClr val="2C75BC"/>
      </a:hlink>
      <a:folHlink>
        <a:srgbClr val="E4B53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60727_Presentation Master_Size 16-9.potx" id="{ABD64790-08F1-44D6-83B7-0CD8F7D3B5B4}" vid="{339DE6EC-7693-4917-8F19-98640FB19E1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EE820CA9A57A14299A64C3EA98259EC" ma:contentTypeVersion="3" ma:contentTypeDescription="Create a new document." ma:contentTypeScope="" ma:versionID="c52530cd6fcb43a59dbdf62fa4b4e107">
  <xsd:schema xmlns:xsd="http://www.w3.org/2001/XMLSchema" xmlns:xs="http://www.w3.org/2001/XMLSchema" xmlns:p="http://schemas.microsoft.com/office/2006/metadata/properties" xmlns:ns2="7f144772-92a4-4e6c-bc5b-bb801c2b8887" targetNamespace="http://schemas.microsoft.com/office/2006/metadata/properties" ma:root="true" ma:fieldsID="c333e4b2d51e1e4483b7b38a77bae1e2" ns2:_="">
    <xsd:import namespace="7f144772-92a4-4e6c-bc5b-bb801c2b8887"/>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f144772-92a4-4e6c-bc5b-bb801c2b88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086128F-0FF8-4EC1-8EA2-6E86DF4F2FF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f144772-92a4-4e6c-bc5b-bb801c2b88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78EB70B-73C4-4822-ABA1-D41D1A0AA5FC}">
  <ds:schemaRefs>
    <ds:schemaRef ds:uri="http://schemas.microsoft.com/sharepoint/v3/contenttype/forms"/>
  </ds:schemaRefs>
</ds:datastoreItem>
</file>

<file path=customXml/itemProps3.xml><?xml version="1.0" encoding="utf-8"?>
<ds:datastoreItem xmlns:ds="http://schemas.openxmlformats.org/officeDocument/2006/customXml" ds:itemID="{C3C7DDC3-6755-4643-AFCE-5A427F19EA3E}">
  <ds:schemaRefs>
    <ds:schemaRef ds:uri="482879fd-0d9f-4fcc-9f2d-4bfa376afea3"/>
    <ds:schemaRef ds:uri="http://schemas.openxmlformats.org/package/2006/metadata/core-properties"/>
    <ds:schemaRef ds:uri="http://purl.org/dc/elements/1.1/"/>
    <ds:schemaRef ds:uri="http://www.w3.org/XML/1998/namespace"/>
    <ds:schemaRef ds:uri="http://schemas.microsoft.com/office/2006/metadata/properties"/>
    <ds:schemaRef ds:uri="http://schemas.microsoft.com/office/2006/documentManagement/types"/>
    <ds:schemaRef ds:uri="http://purl.org/dc/terms/"/>
    <ds:schemaRef ds:uri="http://schemas.microsoft.com/office/infopath/2007/PartnerControls"/>
    <ds:schemaRef ds:uri="640351b1-debe-4235-9be7-9b96a40f10b6"/>
    <ds:schemaRef ds:uri="997fb0cc-94ea-4fe6-b278-d8df909fcb7e"/>
    <ds:schemaRef ds:uri="http://purl.org/dc/dcmitype/"/>
  </ds:schemaRefs>
</ds:datastoreItem>
</file>

<file path=docMetadata/LabelInfo.xml><?xml version="1.0" encoding="utf-8"?>
<clbl:labelList xmlns:clbl="http://schemas.microsoft.com/office/2020/mipLabelMetadata">
  <clbl:label id="{d272712e-54ee-4584-85b3-934c194eeb6d}" enabled="0" method="" siteId="{d272712e-54ee-4584-85b3-934c194eeb6d}" removed="1"/>
</clbl:labelList>
</file>

<file path=docProps/app.xml><?xml version="1.0" encoding="utf-8"?>
<Properties xmlns="http://schemas.openxmlformats.org/officeDocument/2006/extended-properties" xmlns:vt="http://schemas.openxmlformats.org/officeDocument/2006/docPropsVTypes">
  <Template>20260727_Presentation Master_Size 16-9</Template>
  <TotalTime>10264</TotalTime>
  <Words>1645</Words>
  <Application>Microsoft Office PowerPoint</Application>
  <PresentationFormat>Widescreen</PresentationFormat>
  <Paragraphs>326</Paragraphs>
  <Slides>30</Slides>
  <Notes>16</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30</vt:i4>
      </vt:variant>
    </vt:vector>
  </HeadingPairs>
  <TitlesOfParts>
    <vt:vector size="36" baseType="lpstr">
      <vt:lpstr>Aptos</vt:lpstr>
      <vt:lpstr>Aptos Narrow</vt:lpstr>
      <vt:lpstr>Arial</vt:lpstr>
      <vt:lpstr>Futura</vt:lpstr>
      <vt:lpstr>Marin County Slides</vt:lpstr>
      <vt:lpstr>Instructions Slides</vt:lpstr>
      <vt:lpstr>2026 Point-In-Time Count (PIT) Overview</vt:lpstr>
      <vt:lpstr>AGENDA</vt:lpstr>
      <vt:lpstr>Disability Accommodations</vt:lpstr>
      <vt:lpstr>Total Experiencing Homelessness &amp; Demographics</vt:lpstr>
      <vt:lpstr>What is the Point-in-Time (PIT) Count?</vt:lpstr>
      <vt:lpstr>Total Persons Experiencing Homelessness</vt:lpstr>
      <vt:lpstr>PowerPoint Presentation</vt:lpstr>
      <vt:lpstr>PowerPoint Presentation</vt:lpstr>
      <vt:lpstr>PowerPoint Presentation</vt:lpstr>
      <vt:lpstr>PowerPoint Presentation</vt:lpstr>
      <vt:lpstr>Chronic, Veterans, Families, Youth, and Older Adults</vt:lpstr>
      <vt:lpstr>U.S. Department of Housing and Urban Development (HUD) Definition</vt:lpstr>
      <vt:lpstr>Chronic Homelessness</vt:lpstr>
      <vt:lpstr>Veteran Homelessness</vt:lpstr>
      <vt:lpstr>Family Homelessness</vt:lpstr>
      <vt:lpstr>Youth and Young Adult (YYA) Homelessness</vt:lpstr>
      <vt:lpstr>Older Adult Homelessness</vt:lpstr>
      <vt:lpstr>Additional Responses from the PIT Survey</vt:lpstr>
      <vt:lpstr>Length in Marin, Prior Residence, &amp; Duration Homeless</vt:lpstr>
      <vt:lpstr>First-Time Homeless &amp; Age At Entry</vt:lpstr>
      <vt:lpstr>Precipitating Cause That Led to Homelessness</vt:lpstr>
      <vt:lpstr>Primary Sleeping Accommodation</vt:lpstr>
      <vt:lpstr>Disabling Conditions</vt:lpstr>
      <vt:lpstr>Disabling Conditions</vt:lpstr>
      <vt:lpstr>Employment and Education</vt:lpstr>
      <vt:lpstr>Population by Jurisdiction</vt:lpstr>
      <vt:lpstr>PowerPoint Presentation</vt:lpstr>
      <vt:lpstr>PowerPoint Presentation</vt:lpstr>
      <vt:lpstr>Questions?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Official presentation template</dc:subject>
  <dc:creator>Nikolas Brady</dc:creator>
  <dc:description>Template version v1.3, released July 30, 2026</dc:description>
  <cp:lastModifiedBy>Nikolas Brady</cp:lastModifiedBy>
  <cp:revision>1</cp:revision>
  <dcterms:created xsi:type="dcterms:W3CDTF">2026-09-02T18:23:38Z</dcterms:created>
  <dcterms:modified xsi:type="dcterms:W3CDTF">2026-09-09T21:28:33Z</dcterms:modified>
  <cp:category>Presentation Template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0x0101003EE820CA9A57A14299A64C3EA98259EC</vt:lpwstr>
  </property>
  <property fmtid="{D5CDD505-2E9C-101B-9397-08002B2CF9AE}" pid="3" name="MediaServiceImageTags">
    <vt:lpwstr/>
  </property>
</Properties>
</file>